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theme+xml" PartName="/ppt/theme/theme2.xml"/>
  <Override ContentType="application/vnd.openxmlformats-officedocument.theme+xml" PartName="/ppt/theme/theme3.xml"/>
  <Override ContentType="application/vnd.openxmlformats-officedocument.presentationml.tags+xml" PartName="/ppt/tags/tag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tags+xml" PartName="/ppt/tags/tag7.xml"/>
  <Override ContentType="application/vnd.openxmlformats-officedocument.presentationml.tags+xml" PartName="/ppt/tags/tag8.xml"/>
  <Override ContentType="application/vnd.openxmlformats-officedocument.presentationml.tags+xml" PartName="/ppt/tags/tag9.xml"/>
  <Override ContentType="application/vnd.openxmlformats-officedocument.presentationml.tags+xml" PartName="/ppt/tags/tag10.xml"/>
  <Override ContentType="application/vnd.openxmlformats-officedocument.presentationml.tags+xml" PartName="/ppt/tags/tag11.xml"/>
  <Override ContentType="application/vnd.openxmlformats-officedocument.presentationml.tags+xml" PartName="/ppt/tags/tag12.xml"/>
  <Override ContentType="application/vnd.openxmlformats-officedocument.presentationml.tags+xml" PartName="/ppt/tags/tag13.xml"/>
  <Override ContentType="application/vnd.openxmlformats-officedocument.presentationml.tags+xml" PartName="/ppt/tags/tag14.xml"/>
  <Override ContentType="application/vnd.openxmlformats-officedocument.presentationml.tags+xml" PartName="/ppt/tags/tag15.xml"/>
  <Override ContentType="application/vnd.openxmlformats-officedocument.presentationml.tags+xml" PartName="/ppt/tags/tag16.xml"/>
  <Override ContentType="application/vnd.openxmlformats-officedocument.presentationml.tags+xml" PartName="/ppt/tags/tag17.xml"/>
  <Override ContentType="application/vnd.openxmlformats-officedocument.presentationml.tags+xml" PartName="/ppt/tags/tag18.xml"/>
  <Override ContentType="application/vnd.openxmlformats-officedocument.presentationml.tags+xml" PartName="/ppt/tags/tag19.xml"/>
  <Override ContentType="application/vnd.openxmlformats-officedocument.presentationml.tags+xml" PartName="/ppt/tags/tag20.xml"/>
  <Override ContentType="application/vnd.openxmlformats-officedocument.presentationml.tags+xml" PartName="/ppt/tags/tag21.xml"/>
  <Override ContentType="application/vnd.openxmlformats-officedocument.presentationml.tags+xml" PartName="/ppt/tags/tag22.xml"/>
  <Override ContentType="application/vnd.openxmlformats-officedocument.presentationml.tags+xml" PartName="/ppt/tags/tag23.xml"/>
  <Override ContentType="application/vnd.openxmlformats-officedocument.presentationml.tags+xml" PartName="/ppt/tags/tag24.xml"/>
  <Override ContentType="application/vnd.openxmlformats-officedocument.presentationml.tags+xml" PartName="/ppt/tags/tag25.xml"/>
  <Override ContentType="application/vnd.openxmlformats-officedocument.presentationml.tags+xml" PartName="/ppt/tags/tag26.xml"/>
  <Override ContentType="application/vnd.openxmlformats-officedocument.presentationml.tags+xml" PartName="/ppt/tags/tag27.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handoutMasterIdLst>
    <p:handoutMasterId r:id="rId23"/>
  </p:handoutMasterIdLst>
  <p:sldIdLst>
    <p:sldId id="451" r:id="rId2"/>
    <p:sldId id="457" r:id="rId3"/>
    <p:sldId id="458" r:id="rId4"/>
    <p:sldId id="470" r:id="rId5"/>
    <p:sldId id="473" r:id="rId6"/>
    <p:sldId id="453" r:id="rId7"/>
    <p:sldId id="459" r:id="rId8"/>
    <p:sldId id="464" r:id="rId9"/>
    <p:sldId id="466" r:id="rId10"/>
    <p:sldId id="467" r:id="rId11"/>
    <p:sldId id="461" r:id="rId12"/>
    <p:sldId id="471" r:id="rId13"/>
    <p:sldId id="460" r:id="rId14"/>
    <p:sldId id="468" r:id="rId15"/>
    <p:sldId id="463" r:id="rId16"/>
    <p:sldId id="462" r:id="rId17"/>
    <p:sldId id="472" r:id="rId18"/>
    <p:sldId id="469" r:id="rId19"/>
    <p:sldId id="465" r:id="rId20"/>
    <p:sldId id="450" r:id="rId21"/>
  </p:sldIdLst>
  <p:sldSz cx="12192000" cy="6858000"/>
  <p:notesSz cx="6858000" cy="9144000"/>
  <p:embeddedFontLst>
    <p:embeddedFont>
      <p:font typeface="思源黑体 CN Bold" panose="020B0800000000000000" pitchFamily="34" charset="-122"/>
      <p:bold r:id="rId24"/>
    </p:embeddedFont>
    <p:embeddedFont>
      <p:font typeface="思源黑体 CN Light" panose="020B0300000000000000" pitchFamily="34" charset="-122"/>
      <p:regular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40FC0A2-AB06-46A8-A159-3F267510103A}">
          <p14:sldIdLst>
            <p14:sldId id="451"/>
            <p14:sldId id="457"/>
            <p14:sldId id="458"/>
            <p14:sldId id="470"/>
            <p14:sldId id="473"/>
            <p14:sldId id="453"/>
            <p14:sldId id="459"/>
            <p14:sldId id="464"/>
            <p14:sldId id="466"/>
            <p14:sldId id="467"/>
            <p14:sldId id="461"/>
            <p14:sldId id="471"/>
            <p14:sldId id="460"/>
            <p14:sldId id="468"/>
            <p14:sldId id="463"/>
            <p14:sldId id="462"/>
            <p14:sldId id="472"/>
            <p14:sldId id="469"/>
            <p14:sldId id="465"/>
          </p14:sldIdLst>
        </p14:section>
        <p14:section name="模板说明" id="{DBE2A207-6FC8-47D2-A47F-8A7924D8A782}">
          <p14:sldIdLst>
            <p14:sldId id="4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9F63"/>
    <a:srgbClr val="F9CCAF"/>
    <a:srgbClr val="3A6064"/>
    <a:srgbClr val="ABD0D0"/>
    <a:srgbClr val="58A2A2"/>
    <a:srgbClr val="CE6877"/>
    <a:srgbClr val="DF9C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4660"/>
  </p:normalViewPr>
  <p:slideViewPr>
    <p:cSldViewPr snapToGrid="0">
      <p:cViewPr varScale="1">
        <p:scale>
          <a:sx n="100" d="100"/>
          <a:sy n="100" d="100"/>
        </p:scale>
        <p:origin x="354"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Bold" panose="020B0800000000000000" pitchFamily="34" charset="-122"/>
              </a:rPr>
              <a:t>2022/3/14</a:t>
            </a:fld>
            <a:endParaRPr lang="zh-CN" altLang="en-US">
              <a:cs typeface="思源黑体 CN Bold" panose="020B08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Bold" panose="020B0800000000000000" pitchFamily="34" charset="-122"/>
              </a:rPr>
              <a:t>‹#›</a:t>
            </a:fld>
            <a:endParaRPr lang="zh-CN" altLang="en-US">
              <a:cs typeface="思源黑体 CN Bold" panose="020B0800000000000000"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pitchFamily="34" charset="-122"/>
                <a:ea typeface="思源黑体 CN Bold" panose="020B0800000000000000" pitchFamily="34" charset="-122"/>
                <a:cs typeface="思源黑体 CN Bold" panose="020B08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pitchFamily="34" charset="-122"/>
                <a:ea typeface="思源黑体 CN Bold" panose="020B0800000000000000" pitchFamily="34" charset="-122"/>
                <a:cs typeface="思源黑体 CN Bold" panose="020B0800000000000000" pitchFamily="34" charset="-122"/>
              </a:defRPr>
            </a:lvl1pPr>
          </a:lstStyle>
          <a:p>
            <a:fld id="{D2A48B96-639E-45A3-A0BA-2464DFDB1FAA}" type="datetimeFigureOut">
              <a:rPr lang="zh-CN" altLang="en-US" smtClean="0"/>
              <a:t>2022/3/14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pitchFamily="34" charset="-122"/>
                <a:ea typeface="思源黑体 CN Bold" panose="020B0800000000000000" pitchFamily="34" charset="-122"/>
                <a:cs typeface="思源黑体 CN Bold" panose="020B08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pitchFamily="34" charset="-122"/>
                <a:ea typeface="思源黑体 CN Bold" panose="020B0800000000000000" pitchFamily="34" charset="-122"/>
                <a:cs typeface="思源黑体 CN Bold" panose="020B0800000000000000" pitchFamily="3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1pPr>
    <a:lvl2pPr marL="4572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2pPr>
    <a:lvl3pPr marL="9144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3pPr>
    <a:lvl4pPr marL="13716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4pPr>
    <a:lvl5pPr marL="18288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PPT世界-1" hidden="1"/>
          <p:cNvSpPr txBox="1"/>
          <p:nvPr userDrawn="1"/>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PT世界-1" hidden="1"/>
          <p:cNvSpPr txBox="1"/>
          <p:nvPr userDrawn="1"/>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12.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sv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1.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12.sv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slideLayout" Target="../slideLayouts/slideLayout1.xml"/><Relationship Id="rId4" Type="http://schemas.openxmlformats.org/officeDocument/2006/relationships/tags" Target="../tags/tag18.xml"/><Relationship Id="rId9" Type="http://schemas.openxmlformats.org/officeDocument/2006/relationships/tags" Target="../tags/tag23.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40" name="PPT世界-2"/>
          <p:cNvPicPr>
            <a:picLocks noChangeAspect="1"/>
          </p:cNvPicPr>
          <p:nvPr/>
        </p:nvPicPr>
        <p:blipFill>
          <a:blip r:embed="rId2" cstate="screen"/>
          <a:srcRect t="45962" r="38331"/>
          <a:stretch>
            <a:fillRect/>
          </a:stretch>
        </p:blipFill>
        <p:spPr>
          <a:xfrm flipH="1" flipV="1">
            <a:off x="0" y="3847284"/>
            <a:ext cx="5245715" cy="3010716"/>
          </a:xfrm>
          <a:custGeom>
            <a:avLst/>
            <a:gdLst>
              <a:gd name="connsiteX0" fmla="*/ 5245715 w 5245715"/>
              <a:gd name="connsiteY0" fmla="*/ 3010716 h 3010716"/>
              <a:gd name="connsiteX1" fmla="*/ 0 w 5245715"/>
              <a:gd name="connsiteY1" fmla="*/ 3010716 h 3010716"/>
              <a:gd name="connsiteX2" fmla="*/ 0 w 5245715"/>
              <a:gd name="connsiteY2" fmla="*/ 0 h 3010716"/>
              <a:gd name="connsiteX3" fmla="*/ 5245715 w 5245715"/>
              <a:gd name="connsiteY3" fmla="*/ 0 h 3010716"/>
            </a:gdLst>
            <a:ahLst/>
            <a:cxnLst>
              <a:cxn ang="0">
                <a:pos x="connsiteX0" y="connsiteY0"/>
              </a:cxn>
              <a:cxn ang="0">
                <a:pos x="connsiteX1" y="connsiteY1"/>
              </a:cxn>
              <a:cxn ang="0">
                <a:pos x="connsiteX2" y="connsiteY2"/>
              </a:cxn>
              <a:cxn ang="0">
                <a:pos x="connsiteX3" y="connsiteY3"/>
              </a:cxn>
            </a:cxnLst>
            <a:rect l="l" t="t" r="r" b="b"/>
            <a:pathLst>
              <a:path w="5245715" h="3010716">
                <a:moveTo>
                  <a:pt x="5245715" y="3010716"/>
                </a:moveTo>
                <a:lnTo>
                  <a:pt x="0" y="3010716"/>
                </a:lnTo>
                <a:lnTo>
                  <a:pt x="0" y="0"/>
                </a:lnTo>
                <a:lnTo>
                  <a:pt x="5245715" y="0"/>
                </a:lnTo>
                <a:close/>
              </a:path>
            </a:pathLst>
          </a:custGeom>
        </p:spPr>
      </p:pic>
      <p:pic>
        <p:nvPicPr>
          <p:cNvPr id="48" name="PPT世界-3"/>
          <p:cNvPicPr>
            <a:picLocks noChangeAspect="1"/>
          </p:cNvPicPr>
          <p:nvPr/>
        </p:nvPicPr>
        <p:blipFill>
          <a:blip r:embed="rId3" cstate="screen"/>
          <a:srcRect/>
          <a:stretch>
            <a:fillRect/>
          </a:stretch>
        </p:blipFill>
        <p:spPr>
          <a:xfrm flipH="1" flipV="1">
            <a:off x="4909715" y="0"/>
            <a:ext cx="2289601" cy="1176975"/>
          </a:xfrm>
          <a:custGeom>
            <a:avLst/>
            <a:gdLst>
              <a:gd name="connsiteX0" fmla="*/ 3202286 w 3202286"/>
              <a:gd name="connsiteY0" fmla="*/ 1646143 h 1646143"/>
              <a:gd name="connsiteX1" fmla="*/ 0 w 3202286"/>
              <a:gd name="connsiteY1" fmla="*/ 1646143 h 1646143"/>
              <a:gd name="connsiteX2" fmla="*/ 0 w 3202286"/>
              <a:gd name="connsiteY2" fmla="*/ 0 h 1646143"/>
              <a:gd name="connsiteX3" fmla="*/ 3202286 w 3202286"/>
              <a:gd name="connsiteY3" fmla="*/ 0 h 1646143"/>
            </a:gdLst>
            <a:ahLst/>
            <a:cxnLst>
              <a:cxn ang="0">
                <a:pos x="connsiteX0" y="connsiteY0"/>
              </a:cxn>
              <a:cxn ang="0">
                <a:pos x="connsiteX1" y="connsiteY1"/>
              </a:cxn>
              <a:cxn ang="0">
                <a:pos x="connsiteX2" y="connsiteY2"/>
              </a:cxn>
              <a:cxn ang="0">
                <a:pos x="connsiteX3" y="connsiteY3"/>
              </a:cxn>
            </a:cxnLst>
            <a:rect l="l" t="t" r="r" b="b"/>
            <a:pathLst>
              <a:path w="3202286" h="1646143">
                <a:moveTo>
                  <a:pt x="3202286" y="1646143"/>
                </a:moveTo>
                <a:lnTo>
                  <a:pt x="0" y="1646143"/>
                </a:lnTo>
                <a:lnTo>
                  <a:pt x="0" y="0"/>
                </a:lnTo>
                <a:lnTo>
                  <a:pt x="3202286" y="0"/>
                </a:lnTo>
                <a:close/>
              </a:path>
            </a:pathLst>
          </a:custGeom>
        </p:spPr>
      </p:pic>
      <p:pic>
        <p:nvPicPr>
          <p:cNvPr id="52" name="PPT世界-4"/>
          <p:cNvPicPr>
            <a:picLocks noChangeAspect="1"/>
          </p:cNvPicPr>
          <p:nvPr/>
        </p:nvPicPr>
        <p:blipFill>
          <a:blip r:embed="rId4" cstate="screen"/>
          <a:srcRect t="60072" r="30884"/>
          <a:stretch>
            <a:fillRect/>
          </a:stretch>
        </p:blipFill>
        <p:spPr>
          <a:xfrm flipV="1">
            <a:off x="10030924" y="5475219"/>
            <a:ext cx="2161077" cy="1382780"/>
          </a:xfrm>
          <a:custGeom>
            <a:avLst/>
            <a:gdLst>
              <a:gd name="connsiteX0" fmla="*/ 0 w 2161077"/>
              <a:gd name="connsiteY0" fmla="*/ 1382780 h 1382780"/>
              <a:gd name="connsiteX1" fmla="*/ 2161077 w 2161077"/>
              <a:gd name="connsiteY1" fmla="*/ 1382780 h 1382780"/>
              <a:gd name="connsiteX2" fmla="*/ 2161077 w 2161077"/>
              <a:gd name="connsiteY2" fmla="*/ 0 h 1382780"/>
              <a:gd name="connsiteX3" fmla="*/ 0 w 2161077"/>
              <a:gd name="connsiteY3" fmla="*/ 0 h 1382780"/>
            </a:gdLst>
            <a:ahLst/>
            <a:cxnLst>
              <a:cxn ang="0">
                <a:pos x="connsiteX0" y="connsiteY0"/>
              </a:cxn>
              <a:cxn ang="0">
                <a:pos x="connsiteX1" y="connsiteY1"/>
              </a:cxn>
              <a:cxn ang="0">
                <a:pos x="connsiteX2" y="connsiteY2"/>
              </a:cxn>
              <a:cxn ang="0">
                <a:pos x="connsiteX3" y="connsiteY3"/>
              </a:cxn>
            </a:cxnLst>
            <a:rect l="l" t="t" r="r" b="b"/>
            <a:pathLst>
              <a:path w="2161077" h="1382780">
                <a:moveTo>
                  <a:pt x="0" y="1382780"/>
                </a:moveTo>
                <a:lnTo>
                  <a:pt x="2161077" y="1382780"/>
                </a:lnTo>
                <a:lnTo>
                  <a:pt x="2161077" y="0"/>
                </a:lnTo>
                <a:lnTo>
                  <a:pt x="0" y="0"/>
                </a:lnTo>
                <a:close/>
              </a:path>
            </a:pathLst>
          </a:custGeom>
        </p:spPr>
      </p:pic>
      <p:pic>
        <p:nvPicPr>
          <p:cNvPr id="46" name="PPT世界-5"/>
          <p:cNvPicPr>
            <a:picLocks noChangeAspect="1"/>
          </p:cNvPicPr>
          <p:nvPr/>
        </p:nvPicPr>
        <p:blipFill>
          <a:blip r:embed="rId5" cstate="screen"/>
          <a:srcRect/>
          <a:stretch>
            <a:fillRect/>
          </a:stretch>
        </p:blipFill>
        <p:spPr>
          <a:xfrm flipH="1" flipV="1">
            <a:off x="0" y="0"/>
            <a:ext cx="1416000" cy="871286"/>
          </a:xfrm>
          <a:custGeom>
            <a:avLst/>
            <a:gdLst>
              <a:gd name="connsiteX0" fmla="*/ 1416000 w 1416000"/>
              <a:gd name="connsiteY0" fmla="*/ 871286 h 871286"/>
              <a:gd name="connsiteX1" fmla="*/ 0 w 1416000"/>
              <a:gd name="connsiteY1" fmla="*/ 871286 h 871286"/>
              <a:gd name="connsiteX2" fmla="*/ 0 w 1416000"/>
              <a:gd name="connsiteY2" fmla="*/ 0 h 871286"/>
              <a:gd name="connsiteX3" fmla="*/ 1416000 w 1416000"/>
              <a:gd name="connsiteY3" fmla="*/ 0 h 871286"/>
            </a:gdLst>
            <a:ahLst/>
            <a:cxnLst>
              <a:cxn ang="0">
                <a:pos x="connsiteX0" y="connsiteY0"/>
              </a:cxn>
              <a:cxn ang="0">
                <a:pos x="connsiteX1" y="connsiteY1"/>
              </a:cxn>
              <a:cxn ang="0">
                <a:pos x="connsiteX2" y="connsiteY2"/>
              </a:cxn>
              <a:cxn ang="0">
                <a:pos x="connsiteX3" y="connsiteY3"/>
              </a:cxn>
            </a:cxnLst>
            <a:rect l="l" t="t" r="r" b="b"/>
            <a:pathLst>
              <a:path w="1416000" h="871286">
                <a:moveTo>
                  <a:pt x="1416000" y="871286"/>
                </a:moveTo>
                <a:lnTo>
                  <a:pt x="0" y="871286"/>
                </a:lnTo>
                <a:lnTo>
                  <a:pt x="0" y="0"/>
                </a:lnTo>
                <a:lnTo>
                  <a:pt x="1416000" y="0"/>
                </a:lnTo>
                <a:close/>
              </a:path>
            </a:pathLst>
          </a:custGeom>
        </p:spPr>
      </p:pic>
      <p:pic>
        <p:nvPicPr>
          <p:cNvPr id="50" name="PPT世界-6"/>
          <p:cNvPicPr>
            <a:picLocks noChangeAspect="1"/>
          </p:cNvPicPr>
          <p:nvPr/>
        </p:nvPicPr>
        <p:blipFill>
          <a:blip r:embed="rId6" cstate="screen"/>
          <a:srcRect/>
          <a:stretch>
            <a:fillRect/>
          </a:stretch>
        </p:blipFill>
        <p:spPr>
          <a:xfrm flipH="1" flipV="1">
            <a:off x="11314285" y="-32125"/>
            <a:ext cx="877715" cy="1947429"/>
          </a:xfrm>
          <a:custGeom>
            <a:avLst/>
            <a:gdLst>
              <a:gd name="connsiteX0" fmla="*/ 877715 w 877715"/>
              <a:gd name="connsiteY0" fmla="*/ 1947429 h 1947429"/>
              <a:gd name="connsiteX1" fmla="*/ 0 w 877715"/>
              <a:gd name="connsiteY1" fmla="*/ 1947429 h 1947429"/>
              <a:gd name="connsiteX2" fmla="*/ 0 w 877715"/>
              <a:gd name="connsiteY2" fmla="*/ 0 h 1947429"/>
              <a:gd name="connsiteX3" fmla="*/ 877715 w 877715"/>
              <a:gd name="connsiteY3" fmla="*/ 0 h 1947429"/>
            </a:gdLst>
            <a:ahLst/>
            <a:cxnLst>
              <a:cxn ang="0">
                <a:pos x="connsiteX0" y="connsiteY0"/>
              </a:cxn>
              <a:cxn ang="0">
                <a:pos x="connsiteX1" y="connsiteY1"/>
              </a:cxn>
              <a:cxn ang="0">
                <a:pos x="connsiteX2" y="connsiteY2"/>
              </a:cxn>
              <a:cxn ang="0">
                <a:pos x="connsiteX3" y="connsiteY3"/>
              </a:cxn>
            </a:cxnLst>
            <a:rect l="l" t="t" r="r" b="b"/>
            <a:pathLst>
              <a:path w="877715" h="1947429">
                <a:moveTo>
                  <a:pt x="877715" y="1947429"/>
                </a:moveTo>
                <a:lnTo>
                  <a:pt x="0" y="1947429"/>
                </a:lnTo>
                <a:lnTo>
                  <a:pt x="0" y="0"/>
                </a:lnTo>
                <a:lnTo>
                  <a:pt x="877715" y="0"/>
                </a:lnTo>
                <a:close/>
              </a:path>
            </a:pathLst>
          </a:custGeom>
        </p:spPr>
      </p:pic>
      <p:pic>
        <p:nvPicPr>
          <p:cNvPr id="44" name="PPT世界-7"/>
          <p:cNvPicPr>
            <a:picLocks noChangeAspect="1"/>
          </p:cNvPicPr>
          <p:nvPr/>
        </p:nvPicPr>
        <p:blipFill>
          <a:blip r:embed="rId7" cstate="screen"/>
          <a:srcRect/>
          <a:stretch>
            <a:fillRect/>
          </a:stretch>
        </p:blipFill>
        <p:spPr>
          <a:xfrm flipH="1" flipV="1">
            <a:off x="250286" y="3041570"/>
            <a:ext cx="4014857" cy="3816430"/>
          </a:xfrm>
          <a:custGeom>
            <a:avLst/>
            <a:gdLst>
              <a:gd name="connsiteX0" fmla="*/ 4014857 w 4014857"/>
              <a:gd name="connsiteY0" fmla="*/ 3816430 h 3816430"/>
              <a:gd name="connsiteX1" fmla="*/ 0 w 4014857"/>
              <a:gd name="connsiteY1" fmla="*/ 3816430 h 3816430"/>
              <a:gd name="connsiteX2" fmla="*/ 0 w 4014857"/>
              <a:gd name="connsiteY2" fmla="*/ 0 h 3816430"/>
              <a:gd name="connsiteX3" fmla="*/ 4014857 w 4014857"/>
              <a:gd name="connsiteY3" fmla="*/ 0 h 3816430"/>
            </a:gdLst>
            <a:ahLst/>
            <a:cxnLst>
              <a:cxn ang="0">
                <a:pos x="connsiteX0" y="connsiteY0"/>
              </a:cxn>
              <a:cxn ang="0">
                <a:pos x="connsiteX1" y="connsiteY1"/>
              </a:cxn>
              <a:cxn ang="0">
                <a:pos x="connsiteX2" y="connsiteY2"/>
              </a:cxn>
              <a:cxn ang="0">
                <a:pos x="connsiteX3" y="connsiteY3"/>
              </a:cxn>
            </a:cxnLst>
            <a:rect l="l" t="t" r="r" b="b"/>
            <a:pathLst>
              <a:path w="4014857" h="3816430">
                <a:moveTo>
                  <a:pt x="4014857" y="3816430"/>
                </a:moveTo>
                <a:lnTo>
                  <a:pt x="0" y="3816430"/>
                </a:lnTo>
                <a:lnTo>
                  <a:pt x="0" y="0"/>
                </a:lnTo>
                <a:lnTo>
                  <a:pt x="4014857" y="0"/>
                </a:lnTo>
                <a:close/>
              </a:path>
            </a:pathLst>
          </a:custGeom>
        </p:spPr>
      </p:pic>
      <p:pic>
        <p:nvPicPr>
          <p:cNvPr id="54" name="PPT世界-8"/>
          <p:cNvPicPr>
            <a:picLocks noChangeAspect="1"/>
          </p:cNvPicPr>
          <p:nvPr/>
        </p:nvPicPr>
        <p:blipFill>
          <a:blip r:embed="rId8" cstate="screen"/>
          <a:srcRect r="30482" b="33821"/>
          <a:stretch>
            <a:fillRect/>
          </a:stretch>
        </p:blipFill>
        <p:spPr>
          <a:xfrm flipH="1" flipV="1">
            <a:off x="0" y="1"/>
            <a:ext cx="6223934" cy="2619427"/>
          </a:xfrm>
          <a:custGeom>
            <a:avLst/>
            <a:gdLst>
              <a:gd name="connsiteX0" fmla="*/ 6223934 w 6223934"/>
              <a:gd name="connsiteY0" fmla="*/ 2619427 h 2619427"/>
              <a:gd name="connsiteX1" fmla="*/ 0 w 6223934"/>
              <a:gd name="connsiteY1" fmla="*/ 2619427 h 2619427"/>
              <a:gd name="connsiteX2" fmla="*/ 0 w 6223934"/>
              <a:gd name="connsiteY2" fmla="*/ 0 h 2619427"/>
              <a:gd name="connsiteX3" fmla="*/ 6223934 w 6223934"/>
              <a:gd name="connsiteY3" fmla="*/ 0 h 2619427"/>
            </a:gdLst>
            <a:ahLst/>
            <a:cxnLst>
              <a:cxn ang="0">
                <a:pos x="connsiteX0" y="connsiteY0"/>
              </a:cxn>
              <a:cxn ang="0">
                <a:pos x="connsiteX1" y="connsiteY1"/>
              </a:cxn>
              <a:cxn ang="0">
                <a:pos x="connsiteX2" y="connsiteY2"/>
              </a:cxn>
              <a:cxn ang="0">
                <a:pos x="connsiteX3" y="connsiteY3"/>
              </a:cxn>
            </a:cxnLst>
            <a:rect l="l" t="t" r="r" b="b"/>
            <a:pathLst>
              <a:path w="6223934" h="2619427">
                <a:moveTo>
                  <a:pt x="6223934" y="2619427"/>
                </a:moveTo>
                <a:lnTo>
                  <a:pt x="0" y="2619427"/>
                </a:lnTo>
                <a:lnTo>
                  <a:pt x="0" y="0"/>
                </a:lnTo>
                <a:lnTo>
                  <a:pt x="6223934" y="0"/>
                </a:lnTo>
                <a:close/>
              </a:path>
            </a:pathLst>
          </a:custGeom>
        </p:spPr>
      </p:pic>
      <p:pic>
        <p:nvPicPr>
          <p:cNvPr id="13" name="PPT世界-9"/>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735493" y="976495"/>
            <a:ext cx="5391364" cy="4861962"/>
          </a:xfrm>
          <a:prstGeom prst="rect">
            <a:avLst/>
          </a:prstGeom>
        </p:spPr>
      </p:pic>
      <p:pic>
        <p:nvPicPr>
          <p:cNvPr id="11" name="PPT世界-10" descr="桌子上放满了不同类型的电脑&#10;&#10;低可信度描述已自动生成"/>
          <p:cNvPicPr>
            <a:picLocks noChangeAspect="1"/>
          </p:cNvPicPr>
          <p:nvPr/>
        </p:nvPicPr>
        <p:blipFill>
          <a:blip r:embed="rId11" cstate="screen"/>
          <a:stretch>
            <a:fillRect/>
          </a:stretch>
        </p:blipFill>
        <p:spPr>
          <a:xfrm>
            <a:off x="943743" y="1164952"/>
            <a:ext cx="4974864" cy="4485048"/>
          </a:xfrm>
          <a:prstGeom prst="rect">
            <a:avLst/>
          </a:prstGeom>
        </p:spPr>
      </p:pic>
      <p:sp>
        <p:nvSpPr>
          <p:cNvPr id="16" name="PPT世界-11"/>
          <p:cNvSpPr/>
          <p:nvPr/>
        </p:nvSpPr>
        <p:spPr>
          <a:xfrm>
            <a:off x="412079" y="317057"/>
            <a:ext cx="1521250" cy="369333"/>
          </a:xfrm>
          <a:prstGeom prst="rect">
            <a:avLst/>
          </a:prstGeom>
        </p:spPr>
        <p:txBody>
          <a:bodyPr wrap="none">
            <a:noAutofit/>
          </a:bodyPr>
          <a:lstStyle/>
          <a:p>
            <a:pPr lvl="0"/>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YOUR LOGO</a:t>
            </a:r>
          </a:p>
        </p:txBody>
      </p:sp>
      <p:sp>
        <p:nvSpPr>
          <p:cNvPr id="17" name="PPT世界-12"/>
          <p:cNvSpPr/>
          <p:nvPr/>
        </p:nvSpPr>
        <p:spPr>
          <a:xfrm>
            <a:off x="455889" y="607162"/>
            <a:ext cx="1388745" cy="246221"/>
          </a:xfrm>
          <a:prstGeom prst="rect">
            <a:avLst/>
          </a:prstGeom>
        </p:spPr>
        <p:txBody>
          <a:bodyPr wrap="square">
            <a:noAutofit/>
          </a:bodyPr>
          <a:lstStyle/>
          <a:p>
            <a:pPr lvl="0" algn="dist"/>
            <a:r>
              <a:rPr lang="en-US" altLang="zh-CN" sz="10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A UNIVERSITY</a:t>
            </a:r>
          </a:p>
        </p:txBody>
      </p:sp>
      <p:pic>
        <p:nvPicPr>
          <p:cNvPr id="34" name="PPT世界-21"/>
          <p:cNvPicPr>
            <a:picLocks noChangeAspect="1"/>
          </p:cNvPicPr>
          <p:nvPr/>
        </p:nvPicPr>
        <p:blipFill>
          <a:blip r:embed="rId12"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nvGrpSpPr>
          <p:cNvPr id="5" name="组合 4"/>
          <p:cNvGrpSpPr/>
          <p:nvPr/>
        </p:nvGrpSpPr>
        <p:grpSpPr>
          <a:xfrm>
            <a:off x="6689536" y="1432899"/>
            <a:ext cx="5265453" cy="3124625"/>
            <a:chOff x="6689536" y="1432899"/>
            <a:chExt cx="5265453" cy="3124625"/>
          </a:xfrm>
        </p:grpSpPr>
        <p:sp>
          <p:nvSpPr>
            <p:cNvPr id="21" name="PPT世界-13"/>
            <p:cNvSpPr txBox="1"/>
            <p:nvPr/>
          </p:nvSpPr>
          <p:spPr>
            <a:xfrm>
              <a:off x="6689536" y="2392225"/>
              <a:ext cx="5265453" cy="1538883"/>
            </a:xfrm>
            <a:prstGeom prst="rect">
              <a:avLst/>
            </a:prstGeom>
            <a:noFill/>
          </p:spPr>
          <p:txBody>
            <a:bodyPr wrap="square" rtlCol="0">
              <a:noAutofit/>
            </a:bodyPr>
            <a:lstStyle/>
            <a:p>
              <a:r>
                <a:rPr lang="zh-CN" altLang="en-US" sz="9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rPr>
                <a:t>部门竞选</a:t>
              </a:r>
            </a:p>
          </p:txBody>
        </p:sp>
        <p:sp>
          <p:nvSpPr>
            <p:cNvPr id="22" name="PPT世界-14"/>
            <p:cNvSpPr txBox="1"/>
            <p:nvPr/>
          </p:nvSpPr>
          <p:spPr>
            <a:xfrm>
              <a:off x="6755943" y="4095859"/>
              <a:ext cx="4394981" cy="461665"/>
            </a:xfrm>
            <a:prstGeom prst="rect">
              <a:avLst/>
            </a:prstGeom>
            <a:noFill/>
          </p:spPr>
          <p:txBody>
            <a:bodyPr wrap="square" rtlCol="0">
              <a:noAutofit/>
            </a:bodyPr>
            <a:lstStyle/>
            <a:p>
              <a:r>
                <a:rPr lang="en-US" altLang="zh-CN"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rPr>
                <a:t>DEPARTMENTAL ELECTION</a:t>
              </a:r>
              <a:endPar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3" name="PPT世界-15"/>
            <p:cNvSpPr txBox="1"/>
            <p:nvPr/>
          </p:nvSpPr>
          <p:spPr>
            <a:xfrm>
              <a:off x="6755943" y="1432899"/>
              <a:ext cx="4529592" cy="461665"/>
            </a:xfrm>
            <a:prstGeom prst="rect">
              <a:avLst/>
            </a:prstGeom>
            <a:noFill/>
          </p:spPr>
          <p:txBody>
            <a:bodyPr wrap="square" rtlCol="0">
              <a:noAutofit/>
            </a:bodyPr>
            <a:lstStyle/>
            <a:p>
              <a:pPr algn="dist"/>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大学学生社团部门竞选</a:t>
              </a:r>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PPT</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模板</a:t>
              </a:r>
            </a:p>
          </p:txBody>
        </p:sp>
        <p:sp>
          <p:nvSpPr>
            <p:cNvPr id="26" name="PPT世界-20"/>
            <p:cNvSpPr txBox="1"/>
            <p:nvPr/>
          </p:nvSpPr>
          <p:spPr>
            <a:xfrm>
              <a:off x="6776274" y="1919411"/>
              <a:ext cx="4820818" cy="261610"/>
            </a:xfrm>
            <a:prstGeom prst="rect">
              <a:avLst/>
            </a:prstGeom>
            <a:noFill/>
          </p:spPr>
          <p:txBody>
            <a:bodyPr wrap="square" rtlCol="0">
              <a:noAutofit/>
            </a:bodyPr>
            <a:lstStyle/>
            <a:p>
              <a:pPr algn="dist"/>
              <a:r>
                <a:rPr lang="en-US" altLang="zh-CN" sz="11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UNIVERSITY STUDENT ASSOCIATION DEPARTMENT CAMPAIGN PPT</a:t>
              </a:r>
              <a:endParaRPr lang="zh-CN" altLang="en-US" sz="11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9" name="PPT世界-30"/>
            <p:cNvSpPr/>
            <p:nvPr/>
          </p:nvSpPr>
          <p:spPr>
            <a:xfrm>
              <a:off x="6853277" y="3998142"/>
              <a:ext cx="4686857" cy="72000"/>
            </a:xfrm>
            <a:custGeom>
              <a:avLst/>
              <a:gdLst>
                <a:gd name="connsiteX0" fmla="*/ 0 w 4686857"/>
                <a:gd name="connsiteY0" fmla="*/ 0 h 20571"/>
                <a:gd name="connsiteX1" fmla="*/ 4686857 w 4686857"/>
                <a:gd name="connsiteY1" fmla="*/ 0 h 20571"/>
                <a:gd name="connsiteX2" fmla="*/ 4686857 w 4686857"/>
                <a:gd name="connsiteY2" fmla="*/ 20571 h 20571"/>
                <a:gd name="connsiteX3" fmla="*/ 0 w 4686857"/>
                <a:gd name="connsiteY3" fmla="*/ 20571 h 20571"/>
              </a:gdLst>
              <a:ahLst/>
              <a:cxnLst>
                <a:cxn ang="0">
                  <a:pos x="connsiteX0" y="connsiteY0"/>
                </a:cxn>
                <a:cxn ang="0">
                  <a:pos x="connsiteX1" y="connsiteY1"/>
                </a:cxn>
                <a:cxn ang="0">
                  <a:pos x="connsiteX2" y="connsiteY2"/>
                </a:cxn>
                <a:cxn ang="0">
                  <a:pos x="connsiteX3" y="connsiteY3"/>
                </a:cxn>
              </a:cxnLst>
              <a:rect l="l" t="t" r="r" b="b"/>
              <a:pathLst>
                <a:path w="4686857" h="20571">
                  <a:moveTo>
                    <a:pt x="0" y="0"/>
                  </a:moveTo>
                  <a:lnTo>
                    <a:pt x="4686857" y="0"/>
                  </a:lnTo>
                  <a:lnTo>
                    <a:pt x="4686857" y="20571"/>
                  </a:lnTo>
                  <a:lnTo>
                    <a:pt x="0" y="20571"/>
                  </a:lnTo>
                  <a:close/>
                </a:path>
              </a:pathLst>
            </a:custGeom>
            <a:solidFill>
              <a:schemeClr val="accent1"/>
            </a:solidFill>
            <a:ln w="3429"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4" name="PPT世界-31"/>
            <p:cNvSpPr/>
            <p:nvPr/>
          </p:nvSpPr>
          <p:spPr>
            <a:xfrm>
              <a:off x="6853277" y="2255411"/>
              <a:ext cx="4686857" cy="72000"/>
            </a:xfrm>
            <a:custGeom>
              <a:avLst/>
              <a:gdLst>
                <a:gd name="connsiteX0" fmla="*/ 0 w 4686857"/>
                <a:gd name="connsiteY0" fmla="*/ 0 h 20571"/>
                <a:gd name="connsiteX1" fmla="*/ 4686857 w 4686857"/>
                <a:gd name="connsiteY1" fmla="*/ 0 h 20571"/>
                <a:gd name="connsiteX2" fmla="*/ 4686857 w 4686857"/>
                <a:gd name="connsiteY2" fmla="*/ 20571 h 20571"/>
                <a:gd name="connsiteX3" fmla="*/ 0 w 4686857"/>
                <a:gd name="connsiteY3" fmla="*/ 20571 h 20571"/>
              </a:gdLst>
              <a:ahLst/>
              <a:cxnLst>
                <a:cxn ang="0">
                  <a:pos x="connsiteX0" y="connsiteY0"/>
                </a:cxn>
                <a:cxn ang="0">
                  <a:pos x="connsiteX1" y="connsiteY1"/>
                </a:cxn>
                <a:cxn ang="0">
                  <a:pos x="connsiteX2" y="connsiteY2"/>
                </a:cxn>
                <a:cxn ang="0">
                  <a:pos x="connsiteX3" y="connsiteY3"/>
                </a:cxn>
              </a:cxnLst>
              <a:rect l="l" t="t" r="r" b="b"/>
              <a:pathLst>
                <a:path w="4686857" h="20571">
                  <a:moveTo>
                    <a:pt x="0" y="0"/>
                  </a:moveTo>
                  <a:lnTo>
                    <a:pt x="4686857" y="0"/>
                  </a:lnTo>
                  <a:lnTo>
                    <a:pt x="4686857" y="20571"/>
                  </a:lnTo>
                  <a:lnTo>
                    <a:pt x="0" y="20571"/>
                  </a:lnTo>
                  <a:close/>
                </a:path>
              </a:pathLst>
            </a:custGeom>
            <a:solidFill>
              <a:schemeClr val="accent1"/>
            </a:solidFill>
            <a:ln w="3429" cap="flat">
              <a:noFill/>
              <a:prstDash val="solid"/>
              <a:miter/>
            </a:ln>
          </p:spPr>
          <p:txBody>
            <a:bodyPr rtlCol="0" anchor="ctr">
              <a:noAutofit/>
            </a:bodyPr>
            <a:lstStyle/>
            <a:p>
              <a:endParaRPr lang="zh-CN" altLang="en-US">
                <a:cs typeface="思源黑体 CN Bold" panose="020B0800000000000000" pitchFamily="34" charset="-122"/>
              </a:endParaRPr>
            </a:p>
          </p:txBody>
        </p:sp>
      </p:grpSp>
      <p:grpSp>
        <p:nvGrpSpPr>
          <p:cNvPr id="6" name="组合 5"/>
          <p:cNvGrpSpPr/>
          <p:nvPr/>
        </p:nvGrpSpPr>
        <p:grpSpPr>
          <a:xfrm>
            <a:off x="6857640" y="4836666"/>
            <a:ext cx="4695194" cy="1622736"/>
            <a:chOff x="6857640" y="4836666"/>
            <a:chExt cx="4695194" cy="1622736"/>
          </a:xfrm>
        </p:grpSpPr>
        <p:sp>
          <p:nvSpPr>
            <p:cNvPr id="18" name="PPT世界-16"/>
            <p:cNvSpPr/>
            <p:nvPr/>
          </p:nvSpPr>
          <p:spPr>
            <a:xfrm>
              <a:off x="6857640" y="4836666"/>
              <a:ext cx="4385897" cy="407774"/>
            </a:xfrm>
            <a:custGeom>
              <a:avLst/>
              <a:gdLst>
                <a:gd name="connsiteX0" fmla="*/ 0 w 4032000"/>
                <a:gd name="connsiteY0" fmla="*/ 0 h 315428"/>
                <a:gd name="connsiteX1" fmla="*/ 4032000 w 4032000"/>
                <a:gd name="connsiteY1" fmla="*/ 0 h 315428"/>
                <a:gd name="connsiteX2" fmla="*/ 4032000 w 4032000"/>
                <a:gd name="connsiteY2" fmla="*/ 315429 h 315428"/>
                <a:gd name="connsiteX3" fmla="*/ 0 w 4032000"/>
                <a:gd name="connsiteY3" fmla="*/ 315429 h 315428"/>
              </a:gdLst>
              <a:ahLst/>
              <a:cxnLst>
                <a:cxn ang="0">
                  <a:pos x="connsiteX0" y="connsiteY0"/>
                </a:cxn>
                <a:cxn ang="0">
                  <a:pos x="connsiteX1" y="connsiteY1"/>
                </a:cxn>
                <a:cxn ang="0">
                  <a:pos x="connsiteX2" y="connsiteY2"/>
                </a:cxn>
                <a:cxn ang="0">
                  <a:pos x="connsiteX3" y="connsiteY3"/>
                </a:cxn>
              </a:cxnLst>
              <a:rect l="l" t="t" r="r" b="b"/>
              <a:pathLst>
                <a:path w="4032000" h="315428">
                  <a:moveTo>
                    <a:pt x="0" y="0"/>
                  </a:moveTo>
                  <a:lnTo>
                    <a:pt x="4032000" y="0"/>
                  </a:lnTo>
                  <a:lnTo>
                    <a:pt x="4032000" y="315429"/>
                  </a:lnTo>
                  <a:lnTo>
                    <a:pt x="0" y="315429"/>
                  </a:lnTo>
                  <a:close/>
                </a:path>
              </a:pathLst>
            </a:custGeom>
            <a:solidFill>
              <a:schemeClr val="accent6">
                <a:alpha val="90000"/>
              </a:schemeClr>
            </a:solidFill>
            <a:ln w="342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000" dirty="0">
                <a:cs typeface="思源黑体 CN Bold" panose="020B0800000000000000" pitchFamily="34" charset="-122"/>
              </a:endParaRPr>
            </a:p>
          </p:txBody>
        </p:sp>
        <p:sp>
          <p:nvSpPr>
            <p:cNvPr id="20" name="PPT世界-17"/>
            <p:cNvSpPr/>
            <p:nvPr/>
          </p:nvSpPr>
          <p:spPr>
            <a:xfrm>
              <a:off x="10552693" y="5146519"/>
              <a:ext cx="1000141" cy="280991"/>
            </a:xfrm>
            <a:custGeom>
              <a:avLst/>
              <a:gdLst>
                <a:gd name="connsiteX0" fmla="*/ 0 w 929142"/>
                <a:gd name="connsiteY0" fmla="*/ 0 h 222857"/>
                <a:gd name="connsiteX1" fmla="*/ 929143 w 929142"/>
                <a:gd name="connsiteY1" fmla="*/ 0 h 222857"/>
                <a:gd name="connsiteX2" fmla="*/ 929143 w 929142"/>
                <a:gd name="connsiteY2" fmla="*/ 222857 h 222857"/>
                <a:gd name="connsiteX3" fmla="*/ 0 w 929142"/>
                <a:gd name="connsiteY3" fmla="*/ 222857 h 222857"/>
              </a:gdLst>
              <a:ahLst/>
              <a:cxnLst>
                <a:cxn ang="0">
                  <a:pos x="connsiteX0" y="connsiteY0"/>
                </a:cxn>
                <a:cxn ang="0">
                  <a:pos x="connsiteX1" y="connsiteY1"/>
                </a:cxn>
                <a:cxn ang="0">
                  <a:pos x="connsiteX2" y="connsiteY2"/>
                </a:cxn>
                <a:cxn ang="0">
                  <a:pos x="connsiteX3" y="connsiteY3"/>
                </a:cxn>
              </a:cxnLst>
              <a:rect l="l" t="t" r="r" b="b"/>
              <a:pathLst>
                <a:path w="929142" h="222857">
                  <a:moveTo>
                    <a:pt x="0" y="0"/>
                  </a:moveTo>
                  <a:lnTo>
                    <a:pt x="929143" y="0"/>
                  </a:lnTo>
                  <a:lnTo>
                    <a:pt x="929143" y="222857"/>
                  </a:lnTo>
                  <a:lnTo>
                    <a:pt x="0" y="222857"/>
                  </a:lnTo>
                  <a:close/>
                </a:path>
              </a:pathLst>
            </a:custGeom>
            <a:solidFill>
              <a:schemeClr val="accent5"/>
            </a:solidFill>
            <a:ln w="3429" cap="flat">
              <a:noFill/>
              <a:prstDash val="solid"/>
              <a:miter/>
            </a:ln>
          </p:spPr>
          <p:txBody>
            <a:bodyPr rtlCol="0" anchor="ctr">
              <a:noAutofit/>
            </a:bodyPr>
            <a:lstStyle/>
            <a:p>
              <a:pPr algn="ctr"/>
              <a:endParaRPr lang="zh-CN" altLang="en-US" sz="2000">
                <a:cs typeface="思源黑体 CN Bold" panose="020B0800000000000000" pitchFamily="34" charset="-122"/>
              </a:endParaRPr>
            </a:p>
          </p:txBody>
        </p:sp>
        <p:sp>
          <p:nvSpPr>
            <p:cNvPr id="25" name="PPT世界-19"/>
            <p:cNvSpPr txBox="1"/>
            <p:nvPr/>
          </p:nvSpPr>
          <p:spPr>
            <a:xfrm>
              <a:off x="10586366" y="5153099"/>
              <a:ext cx="932795" cy="253916"/>
            </a:xfrm>
            <a:prstGeom prst="rect">
              <a:avLst/>
            </a:prstGeom>
            <a:noFill/>
          </p:spPr>
          <p:txBody>
            <a:bodyPr wrap="square">
              <a:noAutofit/>
            </a:bodyPr>
            <a:lstStyle/>
            <a:p>
              <a:pPr algn="ctr"/>
              <a:r>
                <a:rPr kumimoji="0" lang="en-US" altLang="zh-CN" sz="105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20XX.XX.XX</a:t>
              </a:r>
              <a:endParaRPr lang="zh-CN" altLang="en-US" sz="14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55" name="PPT世界-22"/>
            <p:cNvSpPr/>
            <p:nvPr/>
          </p:nvSpPr>
          <p:spPr>
            <a:xfrm>
              <a:off x="9669291"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56" name="PPT世界-23"/>
            <p:cNvSpPr/>
            <p:nvPr/>
          </p:nvSpPr>
          <p:spPr>
            <a:xfrm>
              <a:off x="9762216" y="6185136"/>
              <a:ext cx="155442" cy="207241"/>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cs typeface="思源黑体 CN Bold" panose="020B0800000000000000" pitchFamily="34" charset="-122"/>
              </a:endParaRPr>
            </a:p>
          </p:txBody>
        </p:sp>
        <p:sp>
          <p:nvSpPr>
            <p:cNvPr id="57" name="PPT世界-24"/>
            <p:cNvSpPr/>
            <p:nvPr/>
          </p:nvSpPr>
          <p:spPr>
            <a:xfrm>
              <a:off x="10172244"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58" name="PPT世界-25"/>
            <p:cNvSpPr/>
            <p:nvPr/>
          </p:nvSpPr>
          <p:spPr>
            <a:xfrm>
              <a:off x="10239257" y="6185254"/>
              <a:ext cx="207242" cy="207004"/>
            </a:xfrm>
            <a:custGeom>
              <a:avLst/>
              <a:gdLst>
                <a:gd name="T0" fmla="*/ 10906 w 12797"/>
                <a:gd name="T1" fmla="*/ 1875 h 12781"/>
                <a:gd name="T2" fmla="*/ 6391 w 12797"/>
                <a:gd name="T3" fmla="*/ 0 h 12781"/>
                <a:gd name="T4" fmla="*/ 1875 w 12797"/>
                <a:gd name="T5" fmla="*/ 1875 h 12781"/>
                <a:gd name="T6" fmla="*/ 1234 w 12797"/>
                <a:gd name="T7" fmla="*/ 2625 h 12781"/>
                <a:gd name="T8" fmla="*/ 0 w 12797"/>
                <a:gd name="T9" fmla="*/ 6391 h 12781"/>
                <a:gd name="T10" fmla="*/ 1875 w 12797"/>
                <a:gd name="T11" fmla="*/ 10906 h 12781"/>
                <a:gd name="T12" fmla="*/ 6391 w 12797"/>
                <a:gd name="T13" fmla="*/ 12781 h 12781"/>
                <a:gd name="T14" fmla="*/ 10906 w 12797"/>
                <a:gd name="T15" fmla="*/ 10906 h 12781"/>
                <a:gd name="T16" fmla="*/ 12781 w 12797"/>
                <a:gd name="T17" fmla="*/ 6391 h 12781"/>
                <a:gd name="T18" fmla="*/ 11219 w 12797"/>
                <a:gd name="T19" fmla="*/ 9484 h 12781"/>
                <a:gd name="T20" fmla="*/ 9906 w 12797"/>
                <a:gd name="T21" fmla="*/ 6719 h 12781"/>
                <a:gd name="T22" fmla="*/ 11219 w 12797"/>
                <a:gd name="T23" fmla="*/ 9484 h 12781"/>
                <a:gd name="T24" fmla="*/ 2891 w 12797"/>
                <a:gd name="T25" fmla="*/ 6734 h 12781"/>
                <a:gd name="T26" fmla="*/ 1578 w 12797"/>
                <a:gd name="T27" fmla="*/ 9500 h 12781"/>
                <a:gd name="T28" fmla="*/ 1609 w 12797"/>
                <a:gd name="T29" fmla="*/ 3250 h 12781"/>
                <a:gd name="T30" fmla="*/ 2891 w 12797"/>
                <a:gd name="T31" fmla="*/ 6063 h 12781"/>
                <a:gd name="T32" fmla="*/ 1609 w 12797"/>
                <a:gd name="T33" fmla="*/ 3250 h 12781"/>
                <a:gd name="T34" fmla="*/ 3563 w 12797"/>
                <a:gd name="T35" fmla="*/ 6063 h 12781"/>
                <a:gd name="T36" fmla="*/ 6063 w 12797"/>
                <a:gd name="T37" fmla="*/ 4203 h 12781"/>
                <a:gd name="T38" fmla="*/ 6063 w 12797"/>
                <a:gd name="T39" fmla="*/ 6734 h 12781"/>
                <a:gd name="T40" fmla="*/ 3813 w 12797"/>
                <a:gd name="T41" fmla="*/ 8750 h 12781"/>
                <a:gd name="T42" fmla="*/ 6063 w 12797"/>
                <a:gd name="T43" fmla="*/ 6734 h 12781"/>
                <a:gd name="T44" fmla="*/ 9234 w 12797"/>
                <a:gd name="T45" fmla="*/ 6734 h 12781"/>
                <a:gd name="T46" fmla="*/ 6734 w 12797"/>
                <a:gd name="T47" fmla="*/ 8516 h 12781"/>
                <a:gd name="T48" fmla="*/ 6734 w 12797"/>
                <a:gd name="T49" fmla="*/ 6063 h 12781"/>
                <a:gd name="T50" fmla="*/ 8969 w 12797"/>
                <a:gd name="T51" fmla="*/ 3969 h 12781"/>
                <a:gd name="T52" fmla="*/ 6734 w 12797"/>
                <a:gd name="T53" fmla="*/ 6063 h 12781"/>
                <a:gd name="T54" fmla="*/ 6734 w 12797"/>
                <a:gd name="T55" fmla="*/ 719 h 12781"/>
                <a:gd name="T56" fmla="*/ 8344 w 12797"/>
                <a:gd name="T57" fmla="*/ 2266 h 12781"/>
                <a:gd name="T58" fmla="*/ 6734 w 12797"/>
                <a:gd name="T59" fmla="*/ 3531 h 12781"/>
                <a:gd name="T60" fmla="*/ 6063 w 12797"/>
                <a:gd name="T61" fmla="*/ 719 h 12781"/>
                <a:gd name="T62" fmla="*/ 4016 w 12797"/>
                <a:gd name="T63" fmla="*/ 3313 h 12781"/>
                <a:gd name="T64" fmla="*/ 5375 w 12797"/>
                <a:gd name="T65" fmla="*/ 1078 h 12781"/>
                <a:gd name="T66" fmla="*/ 6063 w 12797"/>
                <a:gd name="T67" fmla="*/ 12078 h 12781"/>
                <a:gd name="T68" fmla="*/ 4453 w 12797"/>
                <a:gd name="T69" fmla="*/ 10531 h 12781"/>
                <a:gd name="T70" fmla="*/ 6063 w 12797"/>
                <a:gd name="T71" fmla="*/ 9188 h 12781"/>
                <a:gd name="T72" fmla="*/ 6734 w 12797"/>
                <a:gd name="T73" fmla="*/ 12078 h 12781"/>
                <a:gd name="T74" fmla="*/ 8797 w 12797"/>
                <a:gd name="T75" fmla="*/ 9406 h 12781"/>
                <a:gd name="T76" fmla="*/ 7422 w 12797"/>
                <a:gd name="T77" fmla="*/ 11719 h 12781"/>
                <a:gd name="T78" fmla="*/ 9625 w 12797"/>
                <a:gd name="T79" fmla="*/ 3828 h 12781"/>
                <a:gd name="T80" fmla="*/ 12125 w 12797"/>
                <a:gd name="T81" fmla="*/ 6063 h 12781"/>
                <a:gd name="T82" fmla="*/ 10438 w 12797"/>
                <a:gd name="T83" fmla="*/ 2344 h 12781"/>
                <a:gd name="T84" fmla="*/ 9438 w 12797"/>
                <a:gd name="T85" fmla="*/ 3172 h 12781"/>
                <a:gd name="T86" fmla="*/ 8297 w 12797"/>
                <a:gd name="T87" fmla="*/ 1000 h 12781"/>
                <a:gd name="T88" fmla="*/ 4484 w 12797"/>
                <a:gd name="T89" fmla="*/ 1000 h 12781"/>
                <a:gd name="T90" fmla="*/ 3344 w 12797"/>
                <a:gd name="T91" fmla="*/ 3172 h 12781"/>
                <a:gd name="T92" fmla="*/ 2344 w 12797"/>
                <a:gd name="T93" fmla="*/ 2344 h 12781"/>
                <a:gd name="T94" fmla="*/ 2344 w 12797"/>
                <a:gd name="T95" fmla="*/ 10438 h 12781"/>
                <a:gd name="T96" fmla="*/ 3328 w 12797"/>
                <a:gd name="T97" fmla="*/ 9547 h 12781"/>
                <a:gd name="T98" fmla="*/ 4484 w 12797"/>
                <a:gd name="T99" fmla="*/ 11781 h 12781"/>
                <a:gd name="T100" fmla="*/ 8297 w 12797"/>
                <a:gd name="T101" fmla="*/ 11797 h 12781"/>
                <a:gd name="T102" fmla="*/ 9453 w 12797"/>
                <a:gd name="T103" fmla="*/ 9563 h 12781"/>
                <a:gd name="T104" fmla="*/ 10438 w 12797"/>
                <a:gd name="T105" fmla="*/ 10453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7" h="12781">
                  <a:moveTo>
                    <a:pt x="12281" y="3906"/>
                  </a:moveTo>
                  <a:cubicBezTo>
                    <a:pt x="11953" y="3141"/>
                    <a:pt x="11500" y="2453"/>
                    <a:pt x="10906" y="1875"/>
                  </a:cubicBezTo>
                  <a:cubicBezTo>
                    <a:pt x="10313" y="1281"/>
                    <a:pt x="9641" y="828"/>
                    <a:pt x="8875" y="500"/>
                  </a:cubicBezTo>
                  <a:cubicBezTo>
                    <a:pt x="8094" y="172"/>
                    <a:pt x="7266" y="0"/>
                    <a:pt x="6391" y="0"/>
                  </a:cubicBezTo>
                  <a:cubicBezTo>
                    <a:pt x="5531" y="0"/>
                    <a:pt x="4688" y="172"/>
                    <a:pt x="3906" y="500"/>
                  </a:cubicBezTo>
                  <a:cubicBezTo>
                    <a:pt x="3141" y="828"/>
                    <a:pt x="2453" y="1281"/>
                    <a:pt x="1875" y="1875"/>
                  </a:cubicBezTo>
                  <a:cubicBezTo>
                    <a:pt x="1641" y="2109"/>
                    <a:pt x="1438" y="2344"/>
                    <a:pt x="1250" y="2594"/>
                  </a:cubicBezTo>
                  <a:cubicBezTo>
                    <a:pt x="1250" y="2594"/>
                    <a:pt x="1234" y="2609"/>
                    <a:pt x="1234" y="2625"/>
                  </a:cubicBezTo>
                  <a:cubicBezTo>
                    <a:pt x="938" y="3016"/>
                    <a:pt x="703" y="3453"/>
                    <a:pt x="500" y="3906"/>
                  </a:cubicBezTo>
                  <a:cubicBezTo>
                    <a:pt x="172" y="4688"/>
                    <a:pt x="0" y="5531"/>
                    <a:pt x="0" y="6391"/>
                  </a:cubicBezTo>
                  <a:cubicBezTo>
                    <a:pt x="0" y="7250"/>
                    <a:pt x="172" y="8094"/>
                    <a:pt x="500" y="8875"/>
                  </a:cubicBezTo>
                  <a:cubicBezTo>
                    <a:pt x="828" y="9641"/>
                    <a:pt x="1281" y="10328"/>
                    <a:pt x="1875" y="10906"/>
                  </a:cubicBezTo>
                  <a:cubicBezTo>
                    <a:pt x="2469" y="11484"/>
                    <a:pt x="3141" y="11953"/>
                    <a:pt x="3906" y="12281"/>
                  </a:cubicBezTo>
                  <a:cubicBezTo>
                    <a:pt x="4688" y="12609"/>
                    <a:pt x="5531" y="12781"/>
                    <a:pt x="6391" y="12781"/>
                  </a:cubicBezTo>
                  <a:cubicBezTo>
                    <a:pt x="7250" y="12781"/>
                    <a:pt x="8094" y="12609"/>
                    <a:pt x="8875" y="12281"/>
                  </a:cubicBezTo>
                  <a:cubicBezTo>
                    <a:pt x="9641" y="11953"/>
                    <a:pt x="10328" y="11500"/>
                    <a:pt x="10906" y="10906"/>
                  </a:cubicBezTo>
                  <a:cubicBezTo>
                    <a:pt x="11500" y="10313"/>
                    <a:pt x="11953" y="9641"/>
                    <a:pt x="12281" y="8875"/>
                  </a:cubicBezTo>
                  <a:cubicBezTo>
                    <a:pt x="12609" y="8094"/>
                    <a:pt x="12781" y="7250"/>
                    <a:pt x="12781" y="6391"/>
                  </a:cubicBezTo>
                  <a:cubicBezTo>
                    <a:pt x="12797" y="5531"/>
                    <a:pt x="12625" y="4688"/>
                    <a:pt x="12281" y="3906"/>
                  </a:cubicBezTo>
                  <a:close/>
                  <a:moveTo>
                    <a:pt x="11219" y="9484"/>
                  </a:moveTo>
                  <a:cubicBezTo>
                    <a:pt x="10766" y="9250"/>
                    <a:pt x="10234" y="9047"/>
                    <a:pt x="9641" y="8891"/>
                  </a:cubicBezTo>
                  <a:cubicBezTo>
                    <a:pt x="9797" y="8203"/>
                    <a:pt x="9891" y="7469"/>
                    <a:pt x="9906" y="6719"/>
                  </a:cubicBezTo>
                  <a:lnTo>
                    <a:pt x="12109" y="6719"/>
                  </a:lnTo>
                  <a:cubicBezTo>
                    <a:pt x="12047" y="7719"/>
                    <a:pt x="11734" y="8672"/>
                    <a:pt x="11219" y="9484"/>
                  </a:cubicBezTo>
                  <a:close/>
                  <a:moveTo>
                    <a:pt x="688" y="6734"/>
                  </a:moveTo>
                  <a:lnTo>
                    <a:pt x="2891" y="6734"/>
                  </a:lnTo>
                  <a:cubicBezTo>
                    <a:pt x="2906" y="7484"/>
                    <a:pt x="3000" y="8219"/>
                    <a:pt x="3156" y="8906"/>
                  </a:cubicBezTo>
                  <a:cubicBezTo>
                    <a:pt x="2563" y="9063"/>
                    <a:pt x="2031" y="9266"/>
                    <a:pt x="1578" y="9500"/>
                  </a:cubicBezTo>
                  <a:cubicBezTo>
                    <a:pt x="1047" y="8672"/>
                    <a:pt x="734" y="7719"/>
                    <a:pt x="688" y="6734"/>
                  </a:cubicBezTo>
                  <a:close/>
                  <a:moveTo>
                    <a:pt x="1609" y="3250"/>
                  </a:moveTo>
                  <a:cubicBezTo>
                    <a:pt x="2063" y="3484"/>
                    <a:pt x="2578" y="3672"/>
                    <a:pt x="3172" y="3828"/>
                  </a:cubicBezTo>
                  <a:cubicBezTo>
                    <a:pt x="3000" y="4531"/>
                    <a:pt x="2906" y="5281"/>
                    <a:pt x="2891" y="6063"/>
                  </a:cubicBezTo>
                  <a:lnTo>
                    <a:pt x="688" y="6063"/>
                  </a:lnTo>
                  <a:cubicBezTo>
                    <a:pt x="734" y="5047"/>
                    <a:pt x="1063" y="4078"/>
                    <a:pt x="1609" y="3250"/>
                  </a:cubicBezTo>
                  <a:close/>
                  <a:moveTo>
                    <a:pt x="6063" y="6063"/>
                  </a:moveTo>
                  <a:lnTo>
                    <a:pt x="3563" y="6063"/>
                  </a:lnTo>
                  <a:cubicBezTo>
                    <a:pt x="3578" y="5328"/>
                    <a:pt x="3672" y="4625"/>
                    <a:pt x="3828" y="3969"/>
                  </a:cubicBezTo>
                  <a:cubicBezTo>
                    <a:pt x="4531" y="4109"/>
                    <a:pt x="5281" y="4188"/>
                    <a:pt x="6063" y="4203"/>
                  </a:cubicBezTo>
                  <a:lnTo>
                    <a:pt x="6063" y="6063"/>
                  </a:lnTo>
                  <a:close/>
                  <a:moveTo>
                    <a:pt x="6063" y="6734"/>
                  </a:moveTo>
                  <a:lnTo>
                    <a:pt x="6063" y="8516"/>
                  </a:lnTo>
                  <a:cubicBezTo>
                    <a:pt x="5281" y="8531"/>
                    <a:pt x="4531" y="8609"/>
                    <a:pt x="3813" y="8750"/>
                  </a:cubicBezTo>
                  <a:cubicBezTo>
                    <a:pt x="3672" y="8125"/>
                    <a:pt x="3578" y="7438"/>
                    <a:pt x="3563" y="6734"/>
                  </a:cubicBezTo>
                  <a:lnTo>
                    <a:pt x="6063" y="6734"/>
                  </a:lnTo>
                  <a:close/>
                  <a:moveTo>
                    <a:pt x="6734" y="6734"/>
                  </a:moveTo>
                  <a:lnTo>
                    <a:pt x="9234" y="6734"/>
                  </a:lnTo>
                  <a:cubicBezTo>
                    <a:pt x="9219" y="7438"/>
                    <a:pt x="9125" y="8125"/>
                    <a:pt x="8984" y="8750"/>
                  </a:cubicBezTo>
                  <a:cubicBezTo>
                    <a:pt x="8281" y="8609"/>
                    <a:pt x="7516" y="8531"/>
                    <a:pt x="6734" y="8516"/>
                  </a:cubicBezTo>
                  <a:lnTo>
                    <a:pt x="6734" y="6734"/>
                  </a:lnTo>
                  <a:close/>
                  <a:moveTo>
                    <a:pt x="6734" y="6063"/>
                  </a:moveTo>
                  <a:lnTo>
                    <a:pt x="6734" y="4203"/>
                  </a:lnTo>
                  <a:cubicBezTo>
                    <a:pt x="7516" y="4188"/>
                    <a:pt x="8266" y="4109"/>
                    <a:pt x="8969" y="3969"/>
                  </a:cubicBezTo>
                  <a:cubicBezTo>
                    <a:pt x="9125" y="4625"/>
                    <a:pt x="9219" y="5328"/>
                    <a:pt x="9234" y="6063"/>
                  </a:cubicBezTo>
                  <a:lnTo>
                    <a:pt x="6734" y="6063"/>
                  </a:lnTo>
                  <a:close/>
                  <a:moveTo>
                    <a:pt x="6734" y="3531"/>
                  </a:moveTo>
                  <a:lnTo>
                    <a:pt x="6734" y="719"/>
                  </a:lnTo>
                  <a:cubicBezTo>
                    <a:pt x="6969" y="781"/>
                    <a:pt x="7203" y="891"/>
                    <a:pt x="7422" y="1078"/>
                  </a:cubicBezTo>
                  <a:cubicBezTo>
                    <a:pt x="7766" y="1359"/>
                    <a:pt x="8078" y="1750"/>
                    <a:pt x="8344" y="2266"/>
                  </a:cubicBezTo>
                  <a:cubicBezTo>
                    <a:pt x="8516" y="2594"/>
                    <a:pt x="8656" y="2938"/>
                    <a:pt x="8781" y="3313"/>
                  </a:cubicBezTo>
                  <a:cubicBezTo>
                    <a:pt x="8141" y="3438"/>
                    <a:pt x="7453" y="3516"/>
                    <a:pt x="6734" y="3531"/>
                  </a:cubicBezTo>
                  <a:close/>
                  <a:moveTo>
                    <a:pt x="5375" y="1078"/>
                  </a:moveTo>
                  <a:cubicBezTo>
                    <a:pt x="5594" y="891"/>
                    <a:pt x="5828" y="781"/>
                    <a:pt x="6063" y="719"/>
                  </a:cubicBezTo>
                  <a:lnTo>
                    <a:pt x="6063" y="3531"/>
                  </a:lnTo>
                  <a:cubicBezTo>
                    <a:pt x="5344" y="3516"/>
                    <a:pt x="4656" y="3438"/>
                    <a:pt x="4016" y="3313"/>
                  </a:cubicBezTo>
                  <a:cubicBezTo>
                    <a:pt x="4141" y="2938"/>
                    <a:pt x="4281" y="2578"/>
                    <a:pt x="4453" y="2266"/>
                  </a:cubicBezTo>
                  <a:cubicBezTo>
                    <a:pt x="4719" y="1750"/>
                    <a:pt x="5031" y="1344"/>
                    <a:pt x="5375" y="1078"/>
                  </a:cubicBezTo>
                  <a:close/>
                  <a:moveTo>
                    <a:pt x="6063" y="9188"/>
                  </a:moveTo>
                  <a:lnTo>
                    <a:pt x="6063" y="12078"/>
                  </a:lnTo>
                  <a:cubicBezTo>
                    <a:pt x="5828" y="12016"/>
                    <a:pt x="5594" y="11906"/>
                    <a:pt x="5375" y="11719"/>
                  </a:cubicBezTo>
                  <a:cubicBezTo>
                    <a:pt x="5031" y="11438"/>
                    <a:pt x="4719" y="11047"/>
                    <a:pt x="4453" y="10531"/>
                  </a:cubicBezTo>
                  <a:cubicBezTo>
                    <a:pt x="4281" y="10188"/>
                    <a:pt x="4125" y="9813"/>
                    <a:pt x="4000" y="9406"/>
                  </a:cubicBezTo>
                  <a:cubicBezTo>
                    <a:pt x="4641" y="9281"/>
                    <a:pt x="5344" y="9203"/>
                    <a:pt x="6063" y="9188"/>
                  </a:cubicBezTo>
                  <a:close/>
                  <a:moveTo>
                    <a:pt x="7422" y="11719"/>
                  </a:moveTo>
                  <a:cubicBezTo>
                    <a:pt x="7203" y="11906"/>
                    <a:pt x="6969" y="12016"/>
                    <a:pt x="6734" y="12078"/>
                  </a:cubicBezTo>
                  <a:lnTo>
                    <a:pt x="6734" y="9188"/>
                  </a:lnTo>
                  <a:cubicBezTo>
                    <a:pt x="7453" y="9203"/>
                    <a:pt x="8156" y="9281"/>
                    <a:pt x="8797" y="9406"/>
                  </a:cubicBezTo>
                  <a:cubicBezTo>
                    <a:pt x="8672" y="9813"/>
                    <a:pt x="8516" y="10188"/>
                    <a:pt x="8344" y="10531"/>
                  </a:cubicBezTo>
                  <a:cubicBezTo>
                    <a:pt x="8078" y="11047"/>
                    <a:pt x="7766" y="11438"/>
                    <a:pt x="7422" y="11719"/>
                  </a:cubicBezTo>
                  <a:close/>
                  <a:moveTo>
                    <a:pt x="9906" y="6063"/>
                  </a:moveTo>
                  <a:cubicBezTo>
                    <a:pt x="9891" y="5281"/>
                    <a:pt x="9781" y="4531"/>
                    <a:pt x="9625" y="3828"/>
                  </a:cubicBezTo>
                  <a:cubicBezTo>
                    <a:pt x="10203" y="3672"/>
                    <a:pt x="10734" y="3484"/>
                    <a:pt x="11188" y="3250"/>
                  </a:cubicBezTo>
                  <a:cubicBezTo>
                    <a:pt x="11734" y="4078"/>
                    <a:pt x="12063" y="5047"/>
                    <a:pt x="12125" y="6063"/>
                  </a:cubicBezTo>
                  <a:lnTo>
                    <a:pt x="9906" y="6063"/>
                  </a:lnTo>
                  <a:close/>
                  <a:moveTo>
                    <a:pt x="10438" y="2344"/>
                  </a:moveTo>
                  <a:cubicBezTo>
                    <a:pt x="10547" y="2453"/>
                    <a:pt x="10656" y="2578"/>
                    <a:pt x="10766" y="2703"/>
                  </a:cubicBezTo>
                  <a:cubicBezTo>
                    <a:pt x="10375" y="2891"/>
                    <a:pt x="9938" y="3047"/>
                    <a:pt x="9438" y="3172"/>
                  </a:cubicBezTo>
                  <a:cubicBezTo>
                    <a:pt x="9297" y="2734"/>
                    <a:pt x="9125" y="2328"/>
                    <a:pt x="8938" y="1953"/>
                  </a:cubicBezTo>
                  <a:cubicBezTo>
                    <a:pt x="8750" y="1578"/>
                    <a:pt x="8531" y="1266"/>
                    <a:pt x="8297" y="1000"/>
                  </a:cubicBezTo>
                  <a:cubicBezTo>
                    <a:pt x="9094" y="1281"/>
                    <a:pt x="9828" y="1734"/>
                    <a:pt x="10438" y="2344"/>
                  </a:cubicBezTo>
                  <a:close/>
                  <a:moveTo>
                    <a:pt x="4484" y="1000"/>
                  </a:moveTo>
                  <a:cubicBezTo>
                    <a:pt x="4250" y="1266"/>
                    <a:pt x="4031" y="1594"/>
                    <a:pt x="3844" y="1953"/>
                  </a:cubicBezTo>
                  <a:cubicBezTo>
                    <a:pt x="3656" y="2328"/>
                    <a:pt x="3484" y="2734"/>
                    <a:pt x="3344" y="3172"/>
                  </a:cubicBezTo>
                  <a:cubicBezTo>
                    <a:pt x="2844" y="3047"/>
                    <a:pt x="2406" y="2891"/>
                    <a:pt x="2016" y="2703"/>
                  </a:cubicBezTo>
                  <a:cubicBezTo>
                    <a:pt x="2125" y="2578"/>
                    <a:pt x="2219" y="2469"/>
                    <a:pt x="2344" y="2344"/>
                  </a:cubicBezTo>
                  <a:cubicBezTo>
                    <a:pt x="2969" y="1734"/>
                    <a:pt x="3688" y="1281"/>
                    <a:pt x="4484" y="1000"/>
                  </a:cubicBezTo>
                  <a:close/>
                  <a:moveTo>
                    <a:pt x="2344" y="10438"/>
                  </a:moveTo>
                  <a:cubicBezTo>
                    <a:pt x="2219" y="10313"/>
                    <a:pt x="2094" y="10172"/>
                    <a:pt x="1984" y="10031"/>
                  </a:cubicBezTo>
                  <a:cubicBezTo>
                    <a:pt x="2375" y="9844"/>
                    <a:pt x="2828" y="9672"/>
                    <a:pt x="3328" y="9547"/>
                  </a:cubicBezTo>
                  <a:cubicBezTo>
                    <a:pt x="3469" y="10016"/>
                    <a:pt x="3641" y="10438"/>
                    <a:pt x="3844" y="10828"/>
                  </a:cubicBezTo>
                  <a:cubicBezTo>
                    <a:pt x="4031" y="11203"/>
                    <a:pt x="4250" y="11516"/>
                    <a:pt x="4484" y="11781"/>
                  </a:cubicBezTo>
                  <a:cubicBezTo>
                    <a:pt x="3688" y="11516"/>
                    <a:pt x="2969" y="11063"/>
                    <a:pt x="2344" y="10438"/>
                  </a:cubicBezTo>
                  <a:close/>
                  <a:moveTo>
                    <a:pt x="8297" y="11797"/>
                  </a:moveTo>
                  <a:cubicBezTo>
                    <a:pt x="8531" y="11531"/>
                    <a:pt x="8750" y="11203"/>
                    <a:pt x="8938" y="10844"/>
                  </a:cubicBezTo>
                  <a:cubicBezTo>
                    <a:pt x="9141" y="10453"/>
                    <a:pt x="9313" y="10016"/>
                    <a:pt x="9453" y="9563"/>
                  </a:cubicBezTo>
                  <a:cubicBezTo>
                    <a:pt x="9953" y="9688"/>
                    <a:pt x="10406" y="9859"/>
                    <a:pt x="10797" y="10047"/>
                  </a:cubicBezTo>
                  <a:cubicBezTo>
                    <a:pt x="10688" y="10188"/>
                    <a:pt x="10563" y="10313"/>
                    <a:pt x="10438" y="10453"/>
                  </a:cubicBezTo>
                  <a:cubicBezTo>
                    <a:pt x="9828" y="11063"/>
                    <a:pt x="9094" y="11516"/>
                    <a:pt x="8297" y="1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59" name="PPT世界-26"/>
            <p:cNvSpPr/>
            <p:nvPr/>
          </p:nvSpPr>
          <p:spPr>
            <a:xfrm>
              <a:off x="10675198"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60" name="PPT世界-27"/>
            <p:cNvSpPr/>
            <p:nvPr/>
          </p:nvSpPr>
          <p:spPr>
            <a:xfrm>
              <a:off x="10742223" y="6203314"/>
              <a:ext cx="207242" cy="17088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61" name="PPT世界-28"/>
            <p:cNvSpPr/>
            <p:nvPr/>
          </p:nvSpPr>
          <p:spPr>
            <a:xfrm>
              <a:off x="11178150"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62" name="PPT世界-29"/>
            <p:cNvSpPr/>
            <p:nvPr/>
          </p:nvSpPr>
          <p:spPr>
            <a:xfrm>
              <a:off x="11267124" y="6185136"/>
              <a:ext cx="163342" cy="207241"/>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思源黑体 CN Bold" panose="020B0800000000000000" pitchFamily="34" charset="-122"/>
              </a:endParaRPr>
            </a:p>
          </p:txBody>
        </p:sp>
        <p:sp>
          <p:nvSpPr>
            <p:cNvPr id="41" name="PPT世界-18"/>
            <p:cNvSpPr txBox="1"/>
            <p:nvPr/>
          </p:nvSpPr>
          <p:spPr>
            <a:xfrm>
              <a:off x="7004966" y="4860434"/>
              <a:ext cx="4011523" cy="338554"/>
            </a:xfrm>
            <a:prstGeom prst="rect">
              <a:avLst/>
            </a:prstGeom>
            <a:noFill/>
          </p:spPr>
          <p:txBody>
            <a:bodyPr wrap="square">
              <a:noAutofit/>
            </a:bodyPr>
            <a:lstStyle/>
            <a:p>
              <a:r>
                <a:rPr lang="zh-CN" altLang="en-US"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汇报人：</a:t>
              </a:r>
              <a:r>
                <a:rPr lang="en-US" altLang="zh-CN"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PPT</a:t>
              </a:r>
              <a:r>
                <a:rPr lang="zh-CN" altLang="en-US"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世界</a:t>
              </a:r>
              <a:r>
                <a:rPr lang="en-US" altLang="zh-CN"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      </a:t>
              </a:r>
              <a:r>
                <a:rPr lang="zh-CN" altLang="en-US"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某某高校：某某社团</a:t>
              </a:r>
              <a:endParaRPr lang="en-US" altLang="zh-CN"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49" name="PPT世界-2"/>
          <p:cNvGrpSpPr/>
          <p:nvPr/>
        </p:nvGrpSpPr>
        <p:grpSpPr>
          <a:xfrm>
            <a:off x="1102819" y="5704602"/>
            <a:ext cx="10323090" cy="532883"/>
            <a:chOff x="346708" y="5558386"/>
            <a:chExt cx="11498583" cy="532883"/>
          </a:xfrm>
        </p:grpSpPr>
        <p:sp>
          <p:nvSpPr>
            <p:cNvPr id="50" name="PPT世界-2-1"/>
            <p:cNvSpPr/>
            <p:nvPr/>
          </p:nvSpPr>
          <p:spPr>
            <a:xfrm>
              <a:off x="346708" y="5558386"/>
              <a:ext cx="3455121" cy="532883"/>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51" name="PPT世界-2-2"/>
            <p:cNvSpPr/>
            <p:nvPr/>
          </p:nvSpPr>
          <p:spPr>
            <a:xfrm>
              <a:off x="3601380" y="5558386"/>
              <a:ext cx="4212000" cy="532883"/>
            </a:xfrm>
            <a:prstGeom prst="chevron">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52" name="PPT世界-2-3"/>
            <p:cNvSpPr/>
            <p:nvPr/>
          </p:nvSpPr>
          <p:spPr>
            <a:xfrm>
              <a:off x="7607300" y="5558386"/>
              <a:ext cx="4237991" cy="532883"/>
            </a:xfrm>
            <a:prstGeom prst="chevr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grpSp>
      <p:grpSp>
        <p:nvGrpSpPr>
          <p:cNvPr id="53" name="PPT世界-3"/>
          <p:cNvGrpSpPr/>
          <p:nvPr/>
        </p:nvGrpSpPr>
        <p:grpSpPr>
          <a:xfrm>
            <a:off x="739996" y="1643914"/>
            <a:ext cx="10919920" cy="3540127"/>
            <a:chOff x="739996" y="1497698"/>
            <a:chExt cx="10919920" cy="3540127"/>
          </a:xfrm>
        </p:grpSpPr>
        <p:sp>
          <p:nvSpPr>
            <p:cNvPr id="54" name="PPT世界-3-1"/>
            <p:cNvSpPr/>
            <p:nvPr/>
          </p:nvSpPr>
          <p:spPr>
            <a:xfrm>
              <a:off x="4984215" y="1898907"/>
              <a:ext cx="1016000" cy="10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10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sp>
          <p:nvSpPr>
            <p:cNvPr id="55" name="PPT世界-3-2"/>
            <p:cNvSpPr/>
            <p:nvPr/>
          </p:nvSpPr>
          <p:spPr>
            <a:xfrm>
              <a:off x="6190989" y="2181550"/>
              <a:ext cx="1016000" cy="10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10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sp>
          <p:nvSpPr>
            <p:cNvPr id="56" name="PPT世界-3-3"/>
            <p:cNvSpPr/>
            <p:nvPr/>
          </p:nvSpPr>
          <p:spPr>
            <a:xfrm>
              <a:off x="5325947" y="3007050"/>
              <a:ext cx="1016000" cy="10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10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sp>
          <p:nvSpPr>
            <p:cNvPr id="57" name="PPT世界-3-4"/>
            <p:cNvSpPr/>
            <p:nvPr/>
          </p:nvSpPr>
          <p:spPr>
            <a:xfrm>
              <a:off x="4856916" y="4318738"/>
              <a:ext cx="2478169" cy="719087"/>
            </a:xfrm>
            <a:prstGeom prst="flowChartMagneticDisk">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58" name="PPT世界-3-5"/>
            <p:cNvSpPr/>
            <p:nvPr/>
          </p:nvSpPr>
          <p:spPr>
            <a:xfrm flipV="1">
              <a:off x="4053308" y="1598256"/>
              <a:ext cx="4090567" cy="2938632"/>
            </a:xfrm>
            <a:custGeom>
              <a:avLst/>
              <a:gdLst>
                <a:gd name="connsiteX0" fmla="*/ 0 w 4090567"/>
                <a:gd name="connsiteY0" fmla="*/ 2938632 h 2938632"/>
                <a:gd name="connsiteX1" fmla="*/ 4090567 w 4090567"/>
                <a:gd name="connsiteY1" fmla="*/ 2938632 h 2938632"/>
                <a:gd name="connsiteX2" fmla="*/ 3280777 w 4090567"/>
                <a:gd name="connsiteY2" fmla="*/ 106306 h 2938632"/>
                <a:gd name="connsiteX3" fmla="*/ 3276839 w 4090567"/>
                <a:gd name="connsiteY3" fmla="*/ 106306 h 2938632"/>
                <a:gd name="connsiteX4" fmla="*/ 3275381 w 4090567"/>
                <a:gd name="connsiteY4" fmla="*/ 103616 h 2938632"/>
                <a:gd name="connsiteX5" fmla="*/ 2042693 w 4090567"/>
                <a:gd name="connsiteY5" fmla="*/ 0 h 2938632"/>
                <a:gd name="connsiteX6" fmla="*/ 803608 w 4090567"/>
                <a:gd name="connsiteY6" fmla="*/ 115417 h 2938632"/>
                <a:gd name="connsiteX7" fmla="*/ 805950 w 4090567"/>
                <a:gd name="connsiteY7" fmla="*/ 119737 h 29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0567" h="2938632">
                  <a:moveTo>
                    <a:pt x="0" y="2938632"/>
                  </a:moveTo>
                  <a:lnTo>
                    <a:pt x="4090567" y="2938632"/>
                  </a:lnTo>
                  <a:lnTo>
                    <a:pt x="3280777" y="106306"/>
                  </a:lnTo>
                  <a:lnTo>
                    <a:pt x="3276839" y="106306"/>
                  </a:lnTo>
                  <a:lnTo>
                    <a:pt x="3275381" y="103616"/>
                  </a:lnTo>
                  <a:cubicBezTo>
                    <a:pt x="3211927" y="45416"/>
                    <a:pt x="2684251" y="0"/>
                    <a:pt x="2042693" y="0"/>
                  </a:cubicBezTo>
                  <a:cubicBezTo>
                    <a:pt x="1358365" y="0"/>
                    <a:pt x="803608" y="51674"/>
                    <a:pt x="803608" y="115417"/>
                  </a:cubicBezTo>
                  <a:lnTo>
                    <a:pt x="805950" y="119737"/>
                  </a:lnTo>
                  <a:close/>
                </a:path>
              </a:pathLst>
            </a:custGeom>
            <a:gradFill>
              <a:gsLst>
                <a:gs pos="0">
                  <a:schemeClr val="accent1">
                    <a:lumMod val="20000"/>
                    <a:lumOff val="80000"/>
                  </a:schemeClr>
                </a:gs>
                <a:gs pos="87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59" name="PPT世界-3-6"/>
            <p:cNvSpPr/>
            <p:nvPr/>
          </p:nvSpPr>
          <p:spPr>
            <a:xfrm rot="20266652">
              <a:off x="3092776" y="2122256"/>
              <a:ext cx="6196424" cy="1713687"/>
            </a:xfrm>
            <a:prstGeom prst="ellipse">
              <a:avLst/>
            </a:prstGeom>
            <a:noFill/>
            <a:ln>
              <a:gradFill>
                <a:gsLst>
                  <a:gs pos="0">
                    <a:schemeClr val="accent3">
                      <a:lumMod val="20000"/>
                      <a:lumOff val="80000"/>
                      <a:alpha val="0"/>
                    </a:schemeClr>
                  </a:gs>
                  <a:gs pos="6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60" name="PPT世界-3-7"/>
            <p:cNvSpPr/>
            <p:nvPr/>
          </p:nvSpPr>
          <p:spPr>
            <a:xfrm rot="1339824">
              <a:off x="3093496" y="2122257"/>
              <a:ext cx="6196424" cy="1713687"/>
            </a:xfrm>
            <a:prstGeom prst="ellipse">
              <a:avLst/>
            </a:prstGeom>
            <a:noFill/>
            <a:ln>
              <a:gradFill>
                <a:gsLst>
                  <a:gs pos="0">
                    <a:schemeClr val="accent1">
                      <a:lumMod val="20000"/>
                      <a:lumOff val="80000"/>
                      <a:alpha val="0"/>
                    </a:schemeClr>
                  </a:gs>
                  <a:gs pos="6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61" name="PPT世界-3-8"/>
            <p:cNvSpPr/>
            <p:nvPr/>
          </p:nvSpPr>
          <p:spPr>
            <a:xfrm>
              <a:off x="3136878" y="1727883"/>
              <a:ext cx="300651" cy="300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rPr>
                <a:t>1</a:t>
              </a:r>
              <a:endParaRPr kumimoji="0" lang="zh-CN" altLang="en-US" sz="1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62" name="PPT世界-3-9"/>
            <p:cNvSpPr/>
            <p:nvPr/>
          </p:nvSpPr>
          <p:spPr>
            <a:xfrm>
              <a:off x="3501179" y="4168412"/>
              <a:ext cx="300651" cy="3006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rPr>
                <a:t>3</a:t>
              </a:r>
              <a:endParaRPr kumimoji="0" lang="zh-CN" altLang="en-US" sz="1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63" name="PPT世界-3-10"/>
            <p:cNvSpPr/>
            <p:nvPr/>
          </p:nvSpPr>
          <p:spPr>
            <a:xfrm>
              <a:off x="8915053" y="1748581"/>
              <a:ext cx="300651" cy="3006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rPr>
                <a:t>2</a:t>
              </a:r>
              <a:endParaRPr kumimoji="0" lang="zh-CN" altLang="en-US" sz="1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64" name="PPT世界-3-11"/>
            <p:cNvSpPr/>
            <p:nvPr/>
          </p:nvSpPr>
          <p:spPr>
            <a:xfrm>
              <a:off x="8637380" y="4168412"/>
              <a:ext cx="300651" cy="300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rPr>
                <a:t>4</a:t>
              </a:r>
              <a:endParaRPr kumimoji="0" lang="zh-CN" altLang="en-US" sz="1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nvGrpSpPr>
            <p:cNvPr id="65" name="组合 64"/>
            <p:cNvGrpSpPr/>
            <p:nvPr/>
          </p:nvGrpSpPr>
          <p:grpSpPr>
            <a:xfrm>
              <a:off x="739996" y="1634822"/>
              <a:ext cx="2315246" cy="1012911"/>
              <a:chOff x="739996" y="1634822"/>
              <a:chExt cx="2315246" cy="1012911"/>
            </a:xfrm>
          </p:grpSpPr>
          <p:sp>
            <p:nvSpPr>
              <p:cNvPr id="75" name="PPT世界-3-12"/>
              <p:cNvSpPr/>
              <p:nvPr/>
            </p:nvSpPr>
            <p:spPr>
              <a:xfrm>
                <a:off x="1186656" y="1634822"/>
                <a:ext cx="1868586" cy="369332"/>
              </a:xfrm>
              <a:prstGeom prst="rect">
                <a:avLst/>
              </a:prstGeom>
            </p:spPr>
            <p:txBody>
              <a:bodyPr wrap="square">
                <a:no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76" name="PPT世界-3-13"/>
              <p:cNvSpPr txBox="1"/>
              <p:nvPr/>
            </p:nvSpPr>
            <p:spPr>
              <a:xfrm>
                <a:off x="739996" y="1942604"/>
                <a:ext cx="2315246" cy="705129"/>
              </a:xfrm>
              <a:prstGeom prst="rect">
                <a:avLst/>
              </a:prstGeom>
              <a:noFill/>
            </p:spPr>
            <p:txBody>
              <a:bodyPr wrap="square" rtlCol="0">
                <a:noAutofit/>
              </a:bodyPr>
              <a:lstStyle>
                <a:defPPr>
                  <a:defRPr lang="zh-CN"/>
                </a:defPPr>
                <a:lvl1pPr>
                  <a:lnSpc>
                    <a:spcPct val="130000"/>
                  </a:lnSpc>
                  <a:defRPr sz="1400">
                    <a:solidFill>
                      <a:schemeClr val="tx1">
                        <a:lumMod val="85000"/>
                        <a:lumOff val="15000"/>
                      </a:schemeClr>
                    </a:solidFill>
                    <a:latin typeface="+mn-ea"/>
                  </a:defRPr>
                </a:lvl1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单击此处键入文本单击此文本单击此处键入</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nvGrpSpPr>
            <p:cNvPr id="66" name="组合 65"/>
            <p:cNvGrpSpPr/>
            <p:nvPr/>
          </p:nvGrpSpPr>
          <p:grpSpPr>
            <a:xfrm>
              <a:off x="934455" y="3859766"/>
              <a:ext cx="2315246" cy="1068828"/>
              <a:chOff x="1048771" y="3610740"/>
              <a:chExt cx="2315246" cy="1068828"/>
            </a:xfrm>
          </p:grpSpPr>
          <p:sp>
            <p:nvSpPr>
              <p:cNvPr id="73" name="PPT世界-3-14"/>
              <p:cNvSpPr/>
              <p:nvPr/>
            </p:nvSpPr>
            <p:spPr>
              <a:xfrm>
                <a:off x="1490061" y="3610740"/>
                <a:ext cx="1873955" cy="369332"/>
              </a:xfrm>
              <a:prstGeom prst="rect">
                <a:avLst/>
              </a:prstGeom>
            </p:spPr>
            <p:txBody>
              <a:bodyPr wrap="square">
                <a:no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74" name="PPT世界-3-15"/>
              <p:cNvSpPr txBox="1"/>
              <p:nvPr/>
            </p:nvSpPr>
            <p:spPr>
              <a:xfrm>
                <a:off x="1048771" y="3974439"/>
                <a:ext cx="2315246" cy="705129"/>
              </a:xfrm>
              <a:prstGeom prst="rect">
                <a:avLst/>
              </a:prstGeom>
              <a:noFill/>
            </p:spPr>
            <p:txBody>
              <a:bodyPr wrap="square" rtlCol="0">
                <a:noAutofit/>
              </a:bodyPr>
              <a:lstStyle>
                <a:defPPr>
                  <a:defRPr lang="zh-CN"/>
                </a:defPPr>
                <a:lvl1pPr>
                  <a:lnSpc>
                    <a:spcPct val="130000"/>
                  </a:lnSpc>
                  <a:defRPr sz="1400">
                    <a:solidFill>
                      <a:schemeClr val="tx1">
                        <a:lumMod val="85000"/>
                        <a:lumOff val="15000"/>
                      </a:schemeClr>
                    </a:solidFill>
                    <a:latin typeface="+mn-ea"/>
                  </a:defRPr>
                </a:lvl1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单击此处键入文本单击此文本单击此处键入</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nvGrpSpPr>
            <p:cNvPr id="67" name="组合 66"/>
            <p:cNvGrpSpPr/>
            <p:nvPr/>
          </p:nvGrpSpPr>
          <p:grpSpPr>
            <a:xfrm flipH="1">
              <a:off x="9344670" y="1497698"/>
              <a:ext cx="2315246" cy="1012911"/>
              <a:chOff x="739996" y="1634822"/>
              <a:chExt cx="2315246" cy="1012911"/>
            </a:xfrm>
          </p:grpSpPr>
          <p:sp>
            <p:nvSpPr>
              <p:cNvPr id="71" name="PPT世界-3-16"/>
              <p:cNvSpPr/>
              <p:nvPr/>
            </p:nvSpPr>
            <p:spPr>
              <a:xfrm>
                <a:off x="1186656" y="1634822"/>
                <a:ext cx="1868586" cy="369332"/>
              </a:xfrm>
              <a:prstGeom prst="rect">
                <a:avLst/>
              </a:prstGeom>
            </p:spPr>
            <p:txBody>
              <a:bodyPr wrap="square">
                <a:no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72" name="PPT世界-3-17"/>
              <p:cNvSpPr txBox="1"/>
              <p:nvPr/>
            </p:nvSpPr>
            <p:spPr>
              <a:xfrm>
                <a:off x="739996" y="1942604"/>
                <a:ext cx="2315246" cy="705129"/>
              </a:xfrm>
              <a:prstGeom prst="rect">
                <a:avLst/>
              </a:prstGeom>
              <a:noFill/>
            </p:spPr>
            <p:txBody>
              <a:bodyPr wrap="square" rtlCol="0">
                <a:noAutofit/>
              </a:bodyPr>
              <a:lstStyle>
                <a:defPPr>
                  <a:defRPr lang="zh-CN"/>
                </a:defPPr>
                <a:lvl1pPr>
                  <a:lnSpc>
                    <a:spcPct val="130000"/>
                  </a:lnSpc>
                  <a:defRPr sz="1400">
                    <a:solidFill>
                      <a:schemeClr val="tx1">
                        <a:lumMod val="85000"/>
                        <a:lumOff val="15000"/>
                      </a:schemeClr>
                    </a:solidFill>
                    <a:latin typeface="+mn-ea"/>
                  </a:defRPr>
                </a:lvl1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单击此处键入文本单击此文本单击此处键入</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nvGrpSpPr>
            <p:cNvPr id="68" name="组合 67"/>
            <p:cNvGrpSpPr/>
            <p:nvPr/>
          </p:nvGrpSpPr>
          <p:grpSpPr>
            <a:xfrm flipH="1">
              <a:off x="9065378" y="3795858"/>
              <a:ext cx="2315246" cy="1012911"/>
              <a:chOff x="739996" y="1634822"/>
              <a:chExt cx="2315246" cy="1012911"/>
            </a:xfrm>
          </p:grpSpPr>
          <p:sp>
            <p:nvSpPr>
              <p:cNvPr id="69" name="PPT世界-3-18"/>
              <p:cNvSpPr/>
              <p:nvPr/>
            </p:nvSpPr>
            <p:spPr>
              <a:xfrm>
                <a:off x="1186656" y="1634822"/>
                <a:ext cx="1868586" cy="369332"/>
              </a:xfrm>
              <a:prstGeom prst="rect">
                <a:avLst/>
              </a:prstGeom>
            </p:spPr>
            <p:txBody>
              <a:bodyPr wrap="square">
                <a:no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70" name="PPT世界-3-19"/>
              <p:cNvSpPr txBox="1"/>
              <p:nvPr/>
            </p:nvSpPr>
            <p:spPr>
              <a:xfrm>
                <a:off x="739996" y="1942604"/>
                <a:ext cx="2315246" cy="705129"/>
              </a:xfrm>
              <a:prstGeom prst="rect">
                <a:avLst/>
              </a:prstGeom>
              <a:noFill/>
            </p:spPr>
            <p:txBody>
              <a:bodyPr wrap="square" rtlCol="0">
                <a:noAutofit/>
              </a:bodyPr>
              <a:lstStyle>
                <a:defPPr>
                  <a:defRPr lang="zh-CN"/>
                </a:defPPr>
                <a:lvl1pPr>
                  <a:lnSpc>
                    <a:spcPct val="130000"/>
                  </a:lnSpc>
                  <a:defRPr sz="1400">
                    <a:solidFill>
                      <a:schemeClr val="tx1">
                        <a:lumMod val="85000"/>
                        <a:lumOff val="15000"/>
                      </a:schemeClr>
                    </a:solidFill>
                    <a:latin typeface="+mn-ea"/>
                  </a:defRPr>
                </a:lvl1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单击此处键入文本单击此文本单击此处键入</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grpSp>
        <p:nvGrpSpPr>
          <p:cNvPr id="84" name="PPT世界-4"/>
          <p:cNvGrpSpPr/>
          <p:nvPr/>
        </p:nvGrpSpPr>
        <p:grpSpPr>
          <a:xfrm>
            <a:off x="373903" y="318707"/>
            <a:ext cx="684894" cy="684893"/>
            <a:chOff x="6050803" y="1099757"/>
            <a:chExt cx="684894" cy="684893"/>
          </a:xfrm>
        </p:grpSpPr>
        <p:sp>
          <p:nvSpPr>
            <p:cNvPr id="85" name="PPT世界-4-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86" name="PPT世界-4-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87" name="PPT世界-5"/>
          <p:cNvGrpSpPr/>
          <p:nvPr/>
        </p:nvGrpSpPr>
        <p:grpSpPr>
          <a:xfrm>
            <a:off x="1246504" y="328232"/>
            <a:ext cx="2083389" cy="673099"/>
            <a:chOff x="7533004" y="1222090"/>
            <a:chExt cx="2083389" cy="673099"/>
          </a:xfrm>
        </p:grpSpPr>
        <p:sp>
          <p:nvSpPr>
            <p:cNvPr id="88" name="PPT世界-5-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业绩展示</a:t>
              </a:r>
            </a:p>
          </p:txBody>
        </p:sp>
        <p:sp>
          <p:nvSpPr>
            <p:cNvPr id="89" name="PPT世界-5-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PERFORMANCE DISPLAY</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40" name="PPT世界-2"/>
          <p:cNvPicPr>
            <a:picLocks noChangeAspect="1"/>
          </p:cNvPicPr>
          <p:nvPr/>
        </p:nvPicPr>
        <p:blipFill>
          <a:blip r:embed="rId4" cstate="screen"/>
          <a:srcRect t="45962" r="38331"/>
          <a:stretch>
            <a:fillRect/>
          </a:stretch>
        </p:blipFill>
        <p:spPr>
          <a:xfrm flipH="1" flipV="1">
            <a:off x="0" y="3847284"/>
            <a:ext cx="5245715" cy="3010716"/>
          </a:xfrm>
          <a:custGeom>
            <a:avLst/>
            <a:gdLst>
              <a:gd name="connsiteX0" fmla="*/ 5245715 w 5245715"/>
              <a:gd name="connsiteY0" fmla="*/ 3010716 h 3010716"/>
              <a:gd name="connsiteX1" fmla="*/ 0 w 5245715"/>
              <a:gd name="connsiteY1" fmla="*/ 3010716 h 3010716"/>
              <a:gd name="connsiteX2" fmla="*/ 0 w 5245715"/>
              <a:gd name="connsiteY2" fmla="*/ 0 h 3010716"/>
              <a:gd name="connsiteX3" fmla="*/ 5245715 w 5245715"/>
              <a:gd name="connsiteY3" fmla="*/ 0 h 3010716"/>
            </a:gdLst>
            <a:ahLst/>
            <a:cxnLst>
              <a:cxn ang="0">
                <a:pos x="connsiteX0" y="connsiteY0"/>
              </a:cxn>
              <a:cxn ang="0">
                <a:pos x="connsiteX1" y="connsiteY1"/>
              </a:cxn>
              <a:cxn ang="0">
                <a:pos x="connsiteX2" y="connsiteY2"/>
              </a:cxn>
              <a:cxn ang="0">
                <a:pos x="connsiteX3" y="connsiteY3"/>
              </a:cxn>
            </a:cxnLst>
            <a:rect l="l" t="t" r="r" b="b"/>
            <a:pathLst>
              <a:path w="5245715" h="3010716">
                <a:moveTo>
                  <a:pt x="5245715" y="3010716"/>
                </a:moveTo>
                <a:lnTo>
                  <a:pt x="0" y="3010716"/>
                </a:lnTo>
                <a:lnTo>
                  <a:pt x="0" y="0"/>
                </a:lnTo>
                <a:lnTo>
                  <a:pt x="5245715" y="0"/>
                </a:lnTo>
                <a:close/>
              </a:path>
            </a:pathLst>
          </a:custGeom>
        </p:spPr>
      </p:pic>
      <p:pic>
        <p:nvPicPr>
          <p:cNvPr id="48" name="PPT世界-3"/>
          <p:cNvPicPr>
            <a:picLocks noChangeAspect="1"/>
          </p:cNvPicPr>
          <p:nvPr/>
        </p:nvPicPr>
        <p:blipFill>
          <a:blip r:embed="rId5" cstate="screen"/>
          <a:srcRect/>
          <a:stretch>
            <a:fillRect/>
          </a:stretch>
        </p:blipFill>
        <p:spPr>
          <a:xfrm flipH="1" flipV="1">
            <a:off x="4909715" y="0"/>
            <a:ext cx="2289601" cy="1176975"/>
          </a:xfrm>
          <a:custGeom>
            <a:avLst/>
            <a:gdLst>
              <a:gd name="connsiteX0" fmla="*/ 3202286 w 3202286"/>
              <a:gd name="connsiteY0" fmla="*/ 1646143 h 1646143"/>
              <a:gd name="connsiteX1" fmla="*/ 0 w 3202286"/>
              <a:gd name="connsiteY1" fmla="*/ 1646143 h 1646143"/>
              <a:gd name="connsiteX2" fmla="*/ 0 w 3202286"/>
              <a:gd name="connsiteY2" fmla="*/ 0 h 1646143"/>
              <a:gd name="connsiteX3" fmla="*/ 3202286 w 3202286"/>
              <a:gd name="connsiteY3" fmla="*/ 0 h 1646143"/>
            </a:gdLst>
            <a:ahLst/>
            <a:cxnLst>
              <a:cxn ang="0">
                <a:pos x="connsiteX0" y="connsiteY0"/>
              </a:cxn>
              <a:cxn ang="0">
                <a:pos x="connsiteX1" y="connsiteY1"/>
              </a:cxn>
              <a:cxn ang="0">
                <a:pos x="connsiteX2" y="connsiteY2"/>
              </a:cxn>
              <a:cxn ang="0">
                <a:pos x="connsiteX3" y="connsiteY3"/>
              </a:cxn>
            </a:cxnLst>
            <a:rect l="l" t="t" r="r" b="b"/>
            <a:pathLst>
              <a:path w="3202286" h="1646143">
                <a:moveTo>
                  <a:pt x="3202286" y="1646143"/>
                </a:moveTo>
                <a:lnTo>
                  <a:pt x="0" y="1646143"/>
                </a:lnTo>
                <a:lnTo>
                  <a:pt x="0" y="0"/>
                </a:lnTo>
                <a:lnTo>
                  <a:pt x="3202286" y="0"/>
                </a:lnTo>
                <a:close/>
              </a:path>
            </a:pathLst>
          </a:custGeom>
        </p:spPr>
      </p:pic>
      <p:pic>
        <p:nvPicPr>
          <p:cNvPr id="52" name="PPT世界-4"/>
          <p:cNvPicPr>
            <a:picLocks noChangeAspect="1"/>
          </p:cNvPicPr>
          <p:nvPr/>
        </p:nvPicPr>
        <p:blipFill>
          <a:blip r:embed="rId6" cstate="screen"/>
          <a:srcRect t="60072" r="30884"/>
          <a:stretch>
            <a:fillRect/>
          </a:stretch>
        </p:blipFill>
        <p:spPr>
          <a:xfrm flipV="1">
            <a:off x="10030924" y="5475219"/>
            <a:ext cx="2161077" cy="1382780"/>
          </a:xfrm>
          <a:custGeom>
            <a:avLst/>
            <a:gdLst>
              <a:gd name="connsiteX0" fmla="*/ 0 w 2161077"/>
              <a:gd name="connsiteY0" fmla="*/ 1382780 h 1382780"/>
              <a:gd name="connsiteX1" fmla="*/ 2161077 w 2161077"/>
              <a:gd name="connsiteY1" fmla="*/ 1382780 h 1382780"/>
              <a:gd name="connsiteX2" fmla="*/ 2161077 w 2161077"/>
              <a:gd name="connsiteY2" fmla="*/ 0 h 1382780"/>
              <a:gd name="connsiteX3" fmla="*/ 0 w 2161077"/>
              <a:gd name="connsiteY3" fmla="*/ 0 h 1382780"/>
            </a:gdLst>
            <a:ahLst/>
            <a:cxnLst>
              <a:cxn ang="0">
                <a:pos x="connsiteX0" y="connsiteY0"/>
              </a:cxn>
              <a:cxn ang="0">
                <a:pos x="connsiteX1" y="connsiteY1"/>
              </a:cxn>
              <a:cxn ang="0">
                <a:pos x="connsiteX2" y="connsiteY2"/>
              </a:cxn>
              <a:cxn ang="0">
                <a:pos x="connsiteX3" y="connsiteY3"/>
              </a:cxn>
            </a:cxnLst>
            <a:rect l="l" t="t" r="r" b="b"/>
            <a:pathLst>
              <a:path w="2161077" h="1382780">
                <a:moveTo>
                  <a:pt x="0" y="1382780"/>
                </a:moveTo>
                <a:lnTo>
                  <a:pt x="2161077" y="1382780"/>
                </a:lnTo>
                <a:lnTo>
                  <a:pt x="2161077" y="0"/>
                </a:lnTo>
                <a:lnTo>
                  <a:pt x="0" y="0"/>
                </a:lnTo>
                <a:close/>
              </a:path>
            </a:pathLst>
          </a:custGeom>
        </p:spPr>
      </p:pic>
      <p:pic>
        <p:nvPicPr>
          <p:cNvPr id="46" name="PPT世界-5"/>
          <p:cNvPicPr>
            <a:picLocks noChangeAspect="1"/>
          </p:cNvPicPr>
          <p:nvPr/>
        </p:nvPicPr>
        <p:blipFill>
          <a:blip r:embed="rId7" cstate="screen"/>
          <a:srcRect/>
          <a:stretch>
            <a:fillRect/>
          </a:stretch>
        </p:blipFill>
        <p:spPr>
          <a:xfrm flipH="1" flipV="1">
            <a:off x="0" y="0"/>
            <a:ext cx="1416000" cy="871286"/>
          </a:xfrm>
          <a:custGeom>
            <a:avLst/>
            <a:gdLst>
              <a:gd name="connsiteX0" fmla="*/ 1416000 w 1416000"/>
              <a:gd name="connsiteY0" fmla="*/ 871286 h 871286"/>
              <a:gd name="connsiteX1" fmla="*/ 0 w 1416000"/>
              <a:gd name="connsiteY1" fmla="*/ 871286 h 871286"/>
              <a:gd name="connsiteX2" fmla="*/ 0 w 1416000"/>
              <a:gd name="connsiteY2" fmla="*/ 0 h 871286"/>
              <a:gd name="connsiteX3" fmla="*/ 1416000 w 1416000"/>
              <a:gd name="connsiteY3" fmla="*/ 0 h 871286"/>
            </a:gdLst>
            <a:ahLst/>
            <a:cxnLst>
              <a:cxn ang="0">
                <a:pos x="connsiteX0" y="connsiteY0"/>
              </a:cxn>
              <a:cxn ang="0">
                <a:pos x="connsiteX1" y="connsiteY1"/>
              </a:cxn>
              <a:cxn ang="0">
                <a:pos x="connsiteX2" y="connsiteY2"/>
              </a:cxn>
              <a:cxn ang="0">
                <a:pos x="connsiteX3" y="connsiteY3"/>
              </a:cxn>
            </a:cxnLst>
            <a:rect l="l" t="t" r="r" b="b"/>
            <a:pathLst>
              <a:path w="1416000" h="871286">
                <a:moveTo>
                  <a:pt x="1416000" y="871286"/>
                </a:moveTo>
                <a:lnTo>
                  <a:pt x="0" y="871286"/>
                </a:lnTo>
                <a:lnTo>
                  <a:pt x="0" y="0"/>
                </a:lnTo>
                <a:lnTo>
                  <a:pt x="1416000" y="0"/>
                </a:lnTo>
                <a:close/>
              </a:path>
            </a:pathLst>
          </a:custGeom>
        </p:spPr>
      </p:pic>
      <p:pic>
        <p:nvPicPr>
          <p:cNvPr id="50" name="PPT世界-6"/>
          <p:cNvPicPr>
            <a:picLocks noChangeAspect="1"/>
          </p:cNvPicPr>
          <p:nvPr/>
        </p:nvPicPr>
        <p:blipFill>
          <a:blip r:embed="rId8" cstate="screen"/>
          <a:srcRect/>
          <a:stretch>
            <a:fillRect/>
          </a:stretch>
        </p:blipFill>
        <p:spPr>
          <a:xfrm flipH="1" flipV="1">
            <a:off x="11314285" y="-32125"/>
            <a:ext cx="877715" cy="1947429"/>
          </a:xfrm>
          <a:custGeom>
            <a:avLst/>
            <a:gdLst>
              <a:gd name="connsiteX0" fmla="*/ 877715 w 877715"/>
              <a:gd name="connsiteY0" fmla="*/ 1947429 h 1947429"/>
              <a:gd name="connsiteX1" fmla="*/ 0 w 877715"/>
              <a:gd name="connsiteY1" fmla="*/ 1947429 h 1947429"/>
              <a:gd name="connsiteX2" fmla="*/ 0 w 877715"/>
              <a:gd name="connsiteY2" fmla="*/ 0 h 1947429"/>
              <a:gd name="connsiteX3" fmla="*/ 877715 w 877715"/>
              <a:gd name="connsiteY3" fmla="*/ 0 h 1947429"/>
            </a:gdLst>
            <a:ahLst/>
            <a:cxnLst>
              <a:cxn ang="0">
                <a:pos x="connsiteX0" y="connsiteY0"/>
              </a:cxn>
              <a:cxn ang="0">
                <a:pos x="connsiteX1" y="connsiteY1"/>
              </a:cxn>
              <a:cxn ang="0">
                <a:pos x="connsiteX2" y="connsiteY2"/>
              </a:cxn>
              <a:cxn ang="0">
                <a:pos x="connsiteX3" y="connsiteY3"/>
              </a:cxn>
            </a:cxnLst>
            <a:rect l="l" t="t" r="r" b="b"/>
            <a:pathLst>
              <a:path w="877715" h="1947429">
                <a:moveTo>
                  <a:pt x="877715" y="1947429"/>
                </a:moveTo>
                <a:lnTo>
                  <a:pt x="0" y="1947429"/>
                </a:lnTo>
                <a:lnTo>
                  <a:pt x="0" y="0"/>
                </a:lnTo>
                <a:lnTo>
                  <a:pt x="877715" y="0"/>
                </a:lnTo>
                <a:close/>
              </a:path>
            </a:pathLst>
          </a:custGeom>
        </p:spPr>
      </p:pic>
      <p:pic>
        <p:nvPicPr>
          <p:cNvPr id="44" name="PPT世界-7"/>
          <p:cNvPicPr>
            <a:picLocks noChangeAspect="1"/>
          </p:cNvPicPr>
          <p:nvPr/>
        </p:nvPicPr>
        <p:blipFill>
          <a:blip r:embed="rId9" cstate="screen"/>
          <a:srcRect/>
          <a:stretch>
            <a:fillRect/>
          </a:stretch>
        </p:blipFill>
        <p:spPr>
          <a:xfrm flipH="1" flipV="1">
            <a:off x="250286" y="3041570"/>
            <a:ext cx="4014857" cy="3816430"/>
          </a:xfrm>
          <a:custGeom>
            <a:avLst/>
            <a:gdLst>
              <a:gd name="connsiteX0" fmla="*/ 4014857 w 4014857"/>
              <a:gd name="connsiteY0" fmla="*/ 3816430 h 3816430"/>
              <a:gd name="connsiteX1" fmla="*/ 0 w 4014857"/>
              <a:gd name="connsiteY1" fmla="*/ 3816430 h 3816430"/>
              <a:gd name="connsiteX2" fmla="*/ 0 w 4014857"/>
              <a:gd name="connsiteY2" fmla="*/ 0 h 3816430"/>
              <a:gd name="connsiteX3" fmla="*/ 4014857 w 4014857"/>
              <a:gd name="connsiteY3" fmla="*/ 0 h 3816430"/>
            </a:gdLst>
            <a:ahLst/>
            <a:cxnLst>
              <a:cxn ang="0">
                <a:pos x="connsiteX0" y="connsiteY0"/>
              </a:cxn>
              <a:cxn ang="0">
                <a:pos x="connsiteX1" y="connsiteY1"/>
              </a:cxn>
              <a:cxn ang="0">
                <a:pos x="connsiteX2" y="connsiteY2"/>
              </a:cxn>
              <a:cxn ang="0">
                <a:pos x="connsiteX3" y="connsiteY3"/>
              </a:cxn>
            </a:cxnLst>
            <a:rect l="l" t="t" r="r" b="b"/>
            <a:pathLst>
              <a:path w="4014857" h="3816430">
                <a:moveTo>
                  <a:pt x="4014857" y="3816430"/>
                </a:moveTo>
                <a:lnTo>
                  <a:pt x="0" y="3816430"/>
                </a:lnTo>
                <a:lnTo>
                  <a:pt x="0" y="0"/>
                </a:lnTo>
                <a:lnTo>
                  <a:pt x="4014857" y="0"/>
                </a:lnTo>
                <a:close/>
              </a:path>
            </a:pathLst>
          </a:custGeom>
        </p:spPr>
      </p:pic>
      <p:pic>
        <p:nvPicPr>
          <p:cNvPr id="54" name="PPT世界-8"/>
          <p:cNvPicPr>
            <a:picLocks noChangeAspect="1"/>
          </p:cNvPicPr>
          <p:nvPr/>
        </p:nvPicPr>
        <p:blipFill>
          <a:blip r:embed="rId10" cstate="screen"/>
          <a:srcRect r="30482" b="33821"/>
          <a:stretch>
            <a:fillRect/>
          </a:stretch>
        </p:blipFill>
        <p:spPr>
          <a:xfrm flipH="1" flipV="1">
            <a:off x="0" y="1"/>
            <a:ext cx="6223934" cy="2619427"/>
          </a:xfrm>
          <a:custGeom>
            <a:avLst/>
            <a:gdLst>
              <a:gd name="connsiteX0" fmla="*/ 6223934 w 6223934"/>
              <a:gd name="connsiteY0" fmla="*/ 2619427 h 2619427"/>
              <a:gd name="connsiteX1" fmla="*/ 0 w 6223934"/>
              <a:gd name="connsiteY1" fmla="*/ 2619427 h 2619427"/>
              <a:gd name="connsiteX2" fmla="*/ 0 w 6223934"/>
              <a:gd name="connsiteY2" fmla="*/ 0 h 2619427"/>
              <a:gd name="connsiteX3" fmla="*/ 6223934 w 6223934"/>
              <a:gd name="connsiteY3" fmla="*/ 0 h 2619427"/>
            </a:gdLst>
            <a:ahLst/>
            <a:cxnLst>
              <a:cxn ang="0">
                <a:pos x="connsiteX0" y="connsiteY0"/>
              </a:cxn>
              <a:cxn ang="0">
                <a:pos x="connsiteX1" y="connsiteY1"/>
              </a:cxn>
              <a:cxn ang="0">
                <a:pos x="connsiteX2" y="connsiteY2"/>
              </a:cxn>
              <a:cxn ang="0">
                <a:pos x="connsiteX3" y="connsiteY3"/>
              </a:cxn>
            </a:cxnLst>
            <a:rect l="l" t="t" r="r" b="b"/>
            <a:pathLst>
              <a:path w="6223934" h="2619427">
                <a:moveTo>
                  <a:pt x="6223934" y="2619427"/>
                </a:moveTo>
                <a:lnTo>
                  <a:pt x="0" y="2619427"/>
                </a:lnTo>
                <a:lnTo>
                  <a:pt x="0" y="0"/>
                </a:lnTo>
                <a:lnTo>
                  <a:pt x="6223934" y="0"/>
                </a:lnTo>
                <a:close/>
              </a:path>
            </a:pathLst>
          </a:custGeom>
        </p:spPr>
      </p:pic>
      <p:pic>
        <p:nvPicPr>
          <p:cNvPr id="13" name="PPT世界-9"/>
          <p:cNvPicPr>
            <a:picLocks noChangeAspect="1"/>
          </p:cNvPicPr>
          <p:nvPr/>
        </p:nvPicPr>
        <p:blipFill>
          <a:blip r:embed="rId11" cstate="screen"/>
          <a:stretch>
            <a:fillRect/>
          </a:stretch>
        </p:blipFill>
        <p:spPr>
          <a:xfrm>
            <a:off x="735493" y="976495"/>
            <a:ext cx="5391364" cy="4861962"/>
          </a:xfrm>
          <a:prstGeom prst="rect">
            <a:avLst/>
          </a:prstGeom>
        </p:spPr>
      </p:pic>
      <p:pic>
        <p:nvPicPr>
          <p:cNvPr id="11" name="PPT世界-10" descr="桌子上放满了不同类型的电脑&#10;&#10;低可信度描述已自动生成"/>
          <p:cNvPicPr>
            <a:picLocks noChangeAspect="1"/>
          </p:cNvPicPr>
          <p:nvPr/>
        </p:nvPicPr>
        <p:blipFill>
          <a:blip r:embed="rId12" cstate="screen"/>
          <a:stretch>
            <a:fillRect/>
          </a:stretch>
        </p:blipFill>
        <p:spPr>
          <a:xfrm>
            <a:off x="943743" y="1164952"/>
            <a:ext cx="4974864" cy="4485048"/>
          </a:xfrm>
          <a:prstGeom prst="rect">
            <a:avLst/>
          </a:prstGeom>
        </p:spPr>
      </p:pic>
      <p:sp>
        <p:nvSpPr>
          <p:cNvPr id="16" name="PPT世界-11"/>
          <p:cNvSpPr/>
          <p:nvPr/>
        </p:nvSpPr>
        <p:spPr>
          <a:xfrm>
            <a:off x="412079" y="317057"/>
            <a:ext cx="1521250" cy="369333"/>
          </a:xfrm>
          <a:prstGeom prst="rect">
            <a:avLst/>
          </a:prstGeom>
        </p:spPr>
        <p:txBody>
          <a:bodyPr wrap="none">
            <a:noAutofit/>
          </a:bodyPr>
          <a:lstStyle/>
          <a:p>
            <a:pPr lvl="0"/>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YOUR LOGO</a:t>
            </a:r>
          </a:p>
        </p:txBody>
      </p:sp>
      <p:sp>
        <p:nvSpPr>
          <p:cNvPr id="17" name="PPT世界-12"/>
          <p:cNvSpPr/>
          <p:nvPr/>
        </p:nvSpPr>
        <p:spPr>
          <a:xfrm>
            <a:off x="455889" y="607162"/>
            <a:ext cx="1388745" cy="246221"/>
          </a:xfrm>
          <a:prstGeom prst="rect">
            <a:avLst/>
          </a:prstGeom>
        </p:spPr>
        <p:txBody>
          <a:bodyPr wrap="square">
            <a:noAutofit/>
          </a:bodyPr>
          <a:lstStyle/>
          <a:p>
            <a:pPr lvl="0" algn="dist"/>
            <a:r>
              <a:rPr lang="en-US" altLang="zh-CN" sz="10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A UNIVERSITY</a:t>
            </a:r>
          </a:p>
        </p:txBody>
      </p:sp>
      <p:pic>
        <p:nvPicPr>
          <p:cNvPr id="34" name="PPT世界-13"/>
          <p:cNvPicPr>
            <a:picLocks noChangeAspect="1"/>
          </p:cNvPicPr>
          <p:nvPr/>
        </p:nvPicPr>
        <p:blipFill>
          <a:blip r:embed="rId13"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nvGrpSpPr>
          <p:cNvPr id="33" name="PPT世界-14"/>
          <p:cNvGrpSpPr/>
          <p:nvPr/>
        </p:nvGrpSpPr>
        <p:grpSpPr>
          <a:xfrm>
            <a:off x="7044052" y="1982329"/>
            <a:ext cx="1037503" cy="1037501"/>
            <a:chOff x="6966852" y="2251912"/>
            <a:chExt cx="1037503" cy="1037501"/>
          </a:xfrm>
        </p:grpSpPr>
        <p:sp>
          <p:nvSpPr>
            <p:cNvPr id="35" name="PPT世界-14-1"/>
            <p:cNvSpPr/>
            <p:nvPr/>
          </p:nvSpPr>
          <p:spPr>
            <a:xfrm>
              <a:off x="6966852" y="2251912"/>
              <a:ext cx="1037503" cy="1037501"/>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kern="0" dirty="0">
                <a:solidFill>
                  <a:srgbClr val="F7F7F7"/>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6" name="PPT世界-14-2"/>
            <p:cNvSpPr txBox="1"/>
            <p:nvPr>
              <p:custDataLst>
                <p:tags r:id="rId2"/>
              </p:custDataLst>
            </p:nvPr>
          </p:nvSpPr>
          <p:spPr>
            <a:xfrm>
              <a:off x="6966852" y="2385941"/>
              <a:ext cx="1037503" cy="769442"/>
            </a:xfrm>
            <a:prstGeom prst="rect">
              <a:avLst/>
            </a:prstGeom>
            <a:noFill/>
          </p:spPr>
          <p:txBody>
            <a:bodyPr wrap="square" rtlCol="0">
              <a:noAutofit/>
            </a:bodyPr>
            <a:lstStyle/>
            <a:p>
              <a:pPr lvl="0" algn="ctr"/>
              <a:r>
                <a:rPr lang="en-US" altLang="zh-CN" sz="44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03</a:t>
              </a:r>
              <a:endParaRPr lang="zh-CN" altLang="en-US" sz="44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37" name="PPT世界-15"/>
          <p:cNvGrpSpPr/>
          <p:nvPr/>
        </p:nvGrpSpPr>
        <p:grpSpPr>
          <a:xfrm>
            <a:off x="6928299" y="3154889"/>
            <a:ext cx="4591144" cy="1352522"/>
            <a:chOff x="8068859" y="1640370"/>
            <a:chExt cx="2088969" cy="735023"/>
          </a:xfrm>
        </p:grpSpPr>
        <p:sp>
          <p:nvSpPr>
            <p:cNvPr id="38" name="PPT世界-15-1"/>
            <p:cNvSpPr txBox="1"/>
            <p:nvPr>
              <p:custDataLst>
                <p:tags r:id="rId1"/>
              </p:custDataLst>
            </p:nvPr>
          </p:nvSpPr>
          <p:spPr>
            <a:xfrm>
              <a:off x="8068859" y="1640370"/>
              <a:ext cx="1475994" cy="551958"/>
            </a:xfrm>
            <a:prstGeom prst="rect">
              <a:avLst/>
            </a:prstGeom>
            <a:noFill/>
          </p:spPr>
          <p:txBody>
            <a:bodyPr wrap="square" rtlCol="0">
              <a:noAutofit/>
            </a:bodyPr>
            <a:lstStyle/>
            <a:p>
              <a:pPr lvl="0" algn="dist"/>
              <a:r>
                <a:rPr lang="zh-CN" altLang="en-US" sz="6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经验总结</a:t>
              </a:r>
            </a:p>
          </p:txBody>
        </p:sp>
        <p:sp>
          <p:nvSpPr>
            <p:cNvPr id="39" name="PPT世界-15-2"/>
            <p:cNvSpPr/>
            <p:nvPr/>
          </p:nvSpPr>
          <p:spPr>
            <a:xfrm>
              <a:off x="8121527" y="2191407"/>
              <a:ext cx="2036301" cy="183986"/>
            </a:xfrm>
            <a:prstGeom prst="rect">
              <a:avLst/>
            </a:prstGeom>
          </p:spPr>
          <p:txBody>
            <a:bodyPr wrap="square">
              <a:noAutofit/>
            </a:bodyPr>
            <a:lstStyle/>
            <a:p>
              <a:pPr algn="dist"/>
              <a:r>
                <a:rPr lang="en-US" altLang="zh-CN" sz="16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SUMMARIZE EXPERIENCE</a:t>
              </a:r>
            </a:p>
          </p:txBody>
        </p:sp>
      </p:grpSp>
      <p:sp>
        <p:nvSpPr>
          <p:cNvPr id="29" name="PPT世界-16"/>
          <p:cNvSpPr/>
          <p:nvPr/>
        </p:nvSpPr>
        <p:spPr>
          <a:xfrm>
            <a:off x="9669291"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0" name="PPT世界-17"/>
          <p:cNvSpPr/>
          <p:nvPr/>
        </p:nvSpPr>
        <p:spPr>
          <a:xfrm>
            <a:off x="9762216" y="6185136"/>
            <a:ext cx="155442" cy="207241"/>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cs typeface="思源黑体 CN Bold" panose="020B0800000000000000" pitchFamily="34" charset="-122"/>
            </a:endParaRPr>
          </a:p>
        </p:txBody>
      </p:sp>
      <p:sp>
        <p:nvSpPr>
          <p:cNvPr id="31" name="PPT世界-18"/>
          <p:cNvSpPr/>
          <p:nvPr/>
        </p:nvSpPr>
        <p:spPr>
          <a:xfrm>
            <a:off x="10172244"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32" name="PPT世界-19"/>
          <p:cNvSpPr/>
          <p:nvPr/>
        </p:nvSpPr>
        <p:spPr>
          <a:xfrm>
            <a:off x="10239257" y="6185254"/>
            <a:ext cx="207242" cy="207004"/>
          </a:xfrm>
          <a:custGeom>
            <a:avLst/>
            <a:gdLst>
              <a:gd name="T0" fmla="*/ 10906 w 12797"/>
              <a:gd name="T1" fmla="*/ 1875 h 12781"/>
              <a:gd name="T2" fmla="*/ 6391 w 12797"/>
              <a:gd name="T3" fmla="*/ 0 h 12781"/>
              <a:gd name="T4" fmla="*/ 1875 w 12797"/>
              <a:gd name="T5" fmla="*/ 1875 h 12781"/>
              <a:gd name="T6" fmla="*/ 1234 w 12797"/>
              <a:gd name="T7" fmla="*/ 2625 h 12781"/>
              <a:gd name="T8" fmla="*/ 0 w 12797"/>
              <a:gd name="T9" fmla="*/ 6391 h 12781"/>
              <a:gd name="T10" fmla="*/ 1875 w 12797"/>
              <a:gd name="T11" fmla="*/ 10906 h 12781"/>
              <a:gd name="T12" fmla="*/ 6391 w 12797"/>
              <a:gd name="T13" fmla="*/ 12781 h 12781"/>
              <a:gd name="T14" fmla="*/ 10906 w 12797"/>
              <a:gd name="T15" fmla="*/ 10906 h 12781"/>
              <a:gd name="T16" fmla="*/ 12781 w 12797"/>
              <a:gd name="T17" fmla="*/ 6391 h 12781"/>
              <a:gd name="T18" fmla="*/ 11219 w 12797"/>
              <a:gd name="T19" fmla="*/ 9484 h 12781"/>
              <a:gd name="T20" fmla="*/ 9906 w 12797"/>
              <a:gd name="T21" fmla="*/ 6719 h 12781"/>
              <a:gd name="T22" fmla="*/ 11219 w 12797"/>
              <a:gd name="T23" fmla="*/ 9484 h 12781"/>
              <a:gd name="T24" fmla="*/ 2891 w 12797"/>
              <a:gd name="T25" fmla="*/ 6734 h 12781"/>
              <a:gd name="T26" fmla="*/ 1578 w 12797"/>
              <a:gd name="T27" fmla="*/ 9500 h 12781"/>
              <a:gd name="T28" fmla="*/ 1609 w 12797"/>
              <a:gd name="T29" fmla="*/ 3250 h 12781"/>
              <a:gd name="T30" fmla="*/ 2891 w 12797"/>
              <a:gd name="T31" fmla="*/ 6063 h 12781"/>
              <a:gd name="T32" fmla="*/ 1609 w 12797"/>
              <a:gd name="T33" fmla="*/ 3250 h 12781"/>
              <a:gd name="T34" fmla="*/ 3563 w 12797"/>
              <a:gd name="T35" fmla="*/ 6063 h 12781"/>
              <a:gd name="T36" fmla="*/ 6063 w 12797"/>
              <a:gd name="T37" fmla="*/ 4203 h 12781"/>
              <a:gd name="T38" fmla="*/ 6063 w 12797"/>
              <a:gd name="T39" fmla="*/ 6734 h 12781"/>
              <a:gd name="T40" fmla="*/ 3813 w 12797"/>
              <a:gd name="T41" fmla="*/ 8750 h 12781"/>
              <a:gd name="T42" fmla="*/ 6063 w 12797"/>
              <a:gd name="T43" fmla="*/ 6734 h 12781"/>
              <a:gd name="T44" fmla="*/ 9234 w 12797"/>
              <a:gd name="T45" fmla="*/ 6734 h 12781"/>
              <a:gd name="T46" fmla="*/ 6734 w 12797"/>
              <a:gd name="T47" fmla="*/ 8516 h 12781"/>
              <a:gd name="T48" fmla="*/ 6734 w 12797"/>
              <a:gd name="T49" fmla="*/ 6063 h 12781"/>
              <a:gd name="T50" fmla="*/ 8969 w 12797"/>
              <a:gd name="T51" fmla="*/ 3969 h 12781"/>
              <a:gd name="T52" fmla="*/ 6734 w 12797"/>
              <a:gd name="T53" fmla="*/ 6063 h 12781"/>
              <a:gd name="T54" fmla="*/ 6734 w 12797"/>
              <a:gd name="T55" fmla="*/ 719 h 12781"/>
              <a:gd name="T56" fmla="*/ 8344 w 12797"/>
              <a:gd name="T57" fmla="*/ 2266 h 12781"/>
              <a:gd name="T58" fmla="*/ 6734 w 12797"/>
              <a:gd name="T59" fmla="*/ 3531 h 12781"/>
              <a:gd name="T60" fmla="*/ 6063 w 12797"/>
              <a:gd name="T61" fmla="*/ 719 h 12781"/>
              <a:gd name="T62" fmla="*/ 4016 w 12797"/>
              <a:gd name="T63" fmla="*/ 3313 h 12781"/>
              <a:gd name="T64" fmla="*/ 5375 w 12797"/>
              <a:gd name="T65" fmla="*/ 1078 h 12781"/>
              <a:gd name="T66" fmla="*/ 6063 w 12797"/>
              <a:gd name="T67" fmla="*/ 12078 h 12781"/>
              <a:gd name="T68" fmla="*/ 4453 w 12797"/>
              <a:gd name="T69" fmla="*/ 10531 h 12781"/>
              <a:gd name="T70" fmla="*/ 6063 w 12797"/>
              <a:gd name="T71" fmla="*/ 9188 h 12781"/>
              <a:gd name="T72" fmla="*/ 6734 w 12797"/>
              <a:gd name="T73" fmla="*/ 12078 h 12781"/>
              <a:gd name="T74" fmla="*/ 8797 w 12797"/>
              <a:gd name="T75" fmla="*/ 9406 h 12781"/>
              <a:gd name="T76" fmla="*/ 7422 w 12797"/>
              <a:gd name="T77" fmla="*/ 11719 h 12781"/>
              <a:gd name="T78" fmla="*/ 9625 w 12797"/>
              <a:gd name="T79" fmla="*/ 3828 h 12781"/>
              <a:gd name="T80" fmla="*/ 12125 w 12797"/>
              <a:gd name="T81" fmla="*/ 6063 h 12781"/>
              <a:gd name="T82" fmla="*/ 10438 w 12797"/>
              <a:gd name="T83" fmla="*/ 2344 h 12781"/>
              <a:gd name="T84" fmla="*/ 9438 w 12797"/>
              <a:gd name="T85" fmla="*/ 3172 h 12781"/>
              <a:gd name="T86" fmla="*/ 8297 w 12797"/>
              <a:gd name="T87" fmla="*/ 1000 h 12781"/>
              <a:gd name="T88" fmla="*/ 4484 w 12797"/>
              <a:gd name="T89" fmla="*/ 1000 h 12781"/>
              <a:gd name="T90" fmla="*/ 3344 w 12797"/>
              <a:gd name="T91" fmla="*/ 3172 h 12781"/>
              <a:gd name="T92" fmla="*/ 2344 w 12797"/>
              <a:gd name="T93" fmla="*/ 2344 h 12781"/>
              <a:gd name="T94" fmla="*/ 2344 w 12797"/>
              <a:gd name="T95" fmla="*/ 10438 h 12781"/>
              <a:gd name="T96" fmla="*/ 3328 w 12797"/>
              <a:gd name="T97" fmla="*/ 9547 h 12781"/>
              <a:gd name="T98" fmla="*/ 4484 w 12797"/>
              <a:gd name="T99" fmla="*/ 11781 h 12781"/>
              <a:gd name="T100" fmla="*/ 8297 w 12797"/>
              <a:gd name="T101" fmla="*/ 11797 h 12781"/>
              <a:gd name="T102" fmla="*/ 9453 w 12797"/>
              <a:gd name="T103" fmla="*/ 9563 h 12781"/>
              <a:gd name="T104" fmla="*/ 10438 w 12797"/>
              <a:gd name="T105" fmla="*/ 10453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7" h="12781">
                <a:moveTo>
                  <a:pt x="12281" y="3906"/>
                </a:moveTo>
                <a:cubicBezTo>
                  <a:pt x="11953" y="3141"/>
                  <a:pt x="11500" y="2453"/>
                  <a:pt x="10906" y="1875"/>
                </a:cubicBezTo>
                <a:cubicBezTo>
                  <a:pt x="10313" y="1281"/>
                  <a:pt x="9641" y="828"/>
                  <a:pt x="8875" y="500"/>
                </a:cubicBezTo>
                <a:cubicBezTo>
                  <a:pt x="8094" y="172"/>
                  <a:pt x="7266" y="0"/>
                  <a:pt x="6391" y="0"/>
                </a:cubicBezTo>
                <a:cubicBezTo>
                  <a:pt x="5531" y="0"/>
                  <a:pt x="4688" y="172"/>
                  <a:pt x="3906" y="500"/>
                </a:cubicBezTo>
                <a:cubicBezTo>
                  <a:pt x="3141" y="828"/>
                  <a:pt x="2453" y="1281"/>
                  <a:pt x="1875" y="1875"/>
                </a:cubicBezTo>
                <a:cubicBezTo>
                  <a:pt x="1641" y="2109"/>
                  <a:pt x="1438" y="2344"/>
                  <a:pt x="1250" y="2594"/>
                </a:cubicBezTo>
                <a:cubicBezTo>
                  <a:pt x="1250" y="2594"/>
                  <a:pt x="1234" y="2609"/>
                  <a:pt x="1234" y="2625"/>
                </a:cubicBezTo>
                <a:cubicBezTo>
                  <a:pt x="938" y="3016"/>
                  <a:pt x="703" y="3453"/>
                  <a:pt x="500" y="3906"/>
                </a:cubicBezTo>
                <a:cubicBezTo>
                  <a:pt x="172" y="4688"/>
                  <a:pt x="0" y="5531"/>
                  <a:pt x="0" y="6391"/>
                </a:cubicBezTo>
                <a:cubicBezTo>
                  <a:pt x="0" y="7250"/>
                  <a:pt x="172" y="8094"/>
                  <a:pt x="500" y="8875"/>
                </a:cubicBezTo>
                <a:cubicBezTo>
                  <a:pt x="828" y="9641"/>
                  <a:pt x="1281" y="10328"/>
                  <a:pt x="1875" y="10906"/>
                </a:cubicBezTo>
                <a:cubicBezTo>
                  <a:pt x="2469" y="11484"/>
                  <a:pt x="3141" y="11953"/>
                  <a:pt x="3906" y="12281"/>
                </a:cubicBezTo>
                <a:cubicBezTo>
                  <a:pt x="4688" y="12609"/>
                  <a:pt x="5531" y="12781"/>
                  <a:pt x="6391" y="12781"/>
                </a:cubicBezTo>
                <a:cubicBezTo>
                  <a:pt x="7250" y="12781"/>
                  <a:pt x="8094" y="12609"/>
                  <a:pt x="8875" y="12281"/>
                </a:cubicBezTo>
                <a:cubicBezTo>
                  <a:pt x="9641" y="11953"/>
                  <a:pt x="10328" y="11500"/>
                  <a:pt x="10906" y="10906"/>
                </a:cubicBezTo>
                <a:cubicBezTo>
                  <a:pt x="11500" y="10313"/>
                  <a:pt x="11953" y="9641"/>
                  <a:pt x="12281" y="8875"/>
                </a:cubicBezTo>
                <a:cubicBezTo>
                  <a:pt x="12609" y="8094"/>
                  <a:pt x="12781" y="7250"/>
                  <a:pt x="12781" y="6391"/>
                </a:cubicBezTo>
                <a:cubicBezTo>
                  <a:pt x="12797" y="5531"/>
                  <a:pt x="12625" y="4688"/>
                  <a:pt x="12281" y="3906"/>
                </a:cubicBezTo>
                <a:close/>
                <a:moveTo>
                  <a:pt x="11219" y="9484"/>
                </a:moveTo>
                <a:cubicBezTo>
                  <a:pt x="10766" y="9250"/>
                  <a:pt x="10234" y="9047"/>
                  <a:pt x="9641" y="8891"/>
                </a:cubicBezTo>
                <a:cubicBezTo>
                  <a:pt x="9797" y="8203"/>
                  <a:pt x="9891" y="7469"/>
                  <a:pt x="9906" y="6719"/>
                </a:cubicBezTo>
                <a:lnTo>
                  <a:pt x="12109" y="6719"/>
                </a:lnTo>
                <a:cubicBezTo>
                  <a:pt x="12047" y="7719"/>
                  <a:pt x="11734" y="8672"/>
                  <a:pt x="11219" y="9484"/>
                </a:cubicBezTo>
                <a:close/>
                <a:moveTo>
                  <a:pt x="688" y="6734"/>
                </a:moveTo>
                <a:lnTo>
                  <a:pt x="2891" y="6734"/>
                </a:lnTo>
                <a:cubicBezTo>
                  <a:pt x="2906" y="7484"/>
                  <a:pt x="3000" y="8219"/>
                  <a:pt x="3156" y="8906"/>
                </a:cubicBezTo>
                <a:cubicBezTo>
                  <a:pt x="2563" y="9063"/>
                  <a:pt x="2031" y="9266"/>
                  <a:pt x="1578" y="9500"/>
                </a:cubicBezTo>
                <a:cubicBezTo>
                  <a:pt x="1047" y="8672"/>
                  <a:pt x="734" y="7719"/>
                  <a:pt x="688" y="6734"/>
                </a:cubicBezTo>
                <a:close/>
                <a:moveTo>
                  <a:pt x="1609" y="3250"/>
                </a:moveTo>
                <a:cubicBezTo>
                  <a:pt x="2063" y="3484"/>
                  <a:pt x="2578" y="3672"/>
                  <a:pt x="3172" y="3828"/>
                </a:cubicBezTo>
                <a:cubicBezTo>
                  <a:pt x="3000" y="4531"/>
                  <a:pt x="2906" y="5281"/>
                  <a:pt x="2891" y="6063"/>
                </a:cubicBezTo>
                <a:lnTo>
                  <a:pt x="688" y="6063"/>
                </a:lnTo>
                <a:cubicBezTo>
                  <a:pt x="734" y="5047"/>
                  <a:pt x="1063" y="4078"/>
                  <a:pt x="1609" y="3250"/>
                </a:cubicBezTo>
                <a:close/>
                <a:moveTo>
                  <a:pt x="6063" y="6063"/>
                </a:moveTo>
                <a:lnTo>
                  <a:pt x="3563" y="6063"/>
                </a:lnTo>
                <a:cubicBezTo>
                  <a:pt x="3578" y="5328"/>
                  <a:pt x="3672" y="4625"/>
                  <a:pt x="3828" y="3969"/>
                </a:cubicBezTo>
                <a:cubicBezTo>
                  <a:pt x="4531" y="4109"/>
                  <a:pt x="5281" y="4188"/>
                  <a:pt x="6063" y="4203"/>
                </a:cubicBezTo>
                <a:lnTo>
                  <a:pt x="6063" y="6063"/>
                </a:lnTo>
                <a:close/>
                <a:moveTo>
                  <a:pt x="6063" y="6734"/>
                </a:moveTo>
                <a:lnTo>
                  <a:pt x="6063" y="8516"/>
                </a:lnTo>
                <a:cubicBezTo>
                  <a:pt x="5281" y="8531"/>
                  <a:pt x="4531" y="8609"/>
                  <a:pt x="3813" y="8750"/>
                </a:cubicBezTo>
                <a:cubicBezTo>
                  <a:pt x="3672" y="8125"/>
                  <a:pt x="3578" y="7438"/>
                  <a:pt x="3563" y="6734"/>
                </a:cubicBezTo>
                <a:lnTo>
                  <a:pt x="6063" y="6734"/>
                </a:lnTo>
                <a:close/>
                <a:moveTo>
                  <a:pt x="6734" y="6734"/>
                </a:moveTo>
                <a:lnTo>
                  <a:pt x="9234" y="6734"/>
                </a:lnTo>
                <a:cubicBezTo>
                  <a:pt x="9219" y="7438"/>
                  <a:pt x="9125" y="8125"/>
                  <a:pt x="8984" y="8750"/>
                </a:cubicBezTo>
                <a:cubicBezTo>
                  <a:pt x="8281" y="8609"/>
                  <a:pt x="7516" y="8531"/>
                  <a:pt x="6734" y="8516"/>
                </a:cubicBezTo>
                <a:lnTo>
                  <a:pt x="6734" y="6734"/>
                </a:lnTo>
                <a:close/>
                <a:moveTo>
                  <a:pt x="6734" y="6063"/>
                </a:moveTo>
                <a:lnTo>
                  <a:pt x="6734" y="4203"/>
                </a:lnTo>
                <a:cubicBezTo>
                  <a:pt x="7516" y="4188"/>
                  <a:pt x="8266" y="4109"/>
                  <a:pt x="8969" y="3969"/>
                </a:cubicBezTo>
                <a:cubicBezTo>
                  <a:pt x="9125" y="4625"/>
                  <a:pt x="9219" y="5328"/>
                  <a:pt x="9234" y="6063"/>
                </a:cubicBezTo>
                <a:lnTo>
                  <a:pt x="6734" y="6063"/>
                </a:lnTo>
                <a:close/>
                <a:moveTo>
                  <a:pt x="6734" y="3531"/>
                </a:moveTo>
                <a:lnTo>
                  <a:pt x="6734" y="719"/>
                </a:lnTo>
                <a:cubicBezTo>
                  <a:pt x="6969" y="781"/>
                  <a:pt x="7203" y="891"/>
                  <a:pt x="7422" y="1078"/>
                </a:cubicBezTo>
                <a:cubicBezTo>
                  <a:pt x="7766" y="1359"/>
                  <a:pt x="8078" y="1750"/>
                  <a:pt x="8344" y="2266"/>
                </a:cubicBezTo>
                <a:cubicBezTo>
                  <a:pt x="8516" y="2594"/>
                  <a:pt x="8656" y="2938"/>
                  <a:pt x="8781" y="3313"/>
                </a:cubicBezTo>
                <a:cubicBezTo>
                  <a:pt x="8141" y="3438"/>
                  <a:pt x="7453" y="3516"/>
                  <a:pt x="6734" y="3531"/>
                </a:cubicBezTo>
                <a:close/>
                <a:moveTo>
                  <a:pt x="5375" y="1078"/>
                </a:moveTo>
                <a:cubicBezTo>
                  <a:pt x="5594" y="891"/>
                  <a:pt x="5828" y="781"/>
                  <a:pt x="6063" y="719"/>
                </a:cubicBezTo>
                <a:lnTo>
                  <a:pt x="6063" y="3531"/>
                </a:lnTo>
                <a:cubicBezTo>
                  <a:pt x="5344" y="3516"/>
                  <a:pt x="4656" y="3438"/>
                  <a:pt x="4016" y="3313"/>
                </a:cubicBezTo>
                <a:cubicBezTo>
                  <a:pt x="4141" y="2938"/>
                  <a:pt x="4281" y="2578"/>
                  <a:pt x="4453" y="2266"/>
                </a:cubicBezTo>
                <a:cubicBezTo>
                  <a:pt x="4719" y="1750"/>
                  <a:pt x="5031" y="1344"/>
                  <a:pt x="5375" y="1078"/>
                </a:cubicBezTo>
                <a:close/>
                <a:moveTo>
                  <a:pt x="6063" y="9188"/>
                </a:moveTo>
                <a:lnTo>
                  <a:pt x="6063" y="12078"/>
                </a:lnTo>
                <a:cubicBezTo>
                  <a:pt x="5828" y="12016"/>
                  <a:pt x="5594" y="11906"/>
                  <a:pt x="5375" y="11719"/>
                </a:cubicBezTo>
                <a:cubicBezTo>
                  <a:pt x="5031" y="11438"/>
                  <a:pt x="4719" y="11047"/>
                  <a:pt x="4453" y="10531"/>
                </a:cubicBezTo>
                <a:cubicBezTo>
                  <a:pt x="4281" y="10188"/>
                  <a:pt x="4125" y="9813"/>
                  <a:pt x="4000" y="9406"/>
                </a:cubicBezTo>
                <a:cubicBezTo>
                  <a:pt x="4641" y="9281"/>
                  <a:pt x="5344" y="9203"/>
                  <a:pt x="6063" y="9188"/>
                </a:cubicBezTo>
                <a:close/>
                <a:moveTo>
                  <a:pt x="7422" y="11719"/>
                </a:moveTo>
                <a:cubicBezTo>
                  <a:pt x="7203" y="11906"/>
                  <a:pt x="6969" y="12016"/>
                  <a:pt x="6734" y="12078"/>
                </a:cubicBezTo>
                <a:lnTo>
                  <a:pt x="6734" y="9188"/>
                </a:lnTo>
                <a:cubicBezTo>
                  <a:pt x="7453" y="9203"/>
                  <a:pt x="8156" y="9281"/>
                  <a:pt x="8797" y="9406"/>
                </a:cubicBezTo>
                <a:cubicBezTo>
                  <a:pt x="8672" y="9813"/>
                  <a:pt x="8516" y="10188"/>
                  <a:pt x="8344" y="10531"/>
                </a:cubicBezTo>
                <a:cubicBezTo>
                  <a:pt x="8078" y="11047"/>
                  <a:pt x="7766" y="11438"/>
                  <a:pt x="7422" y="11719"/>
                </a:cubicBezTo>
                <a:close/>
                <a:moveTo>
                  <a:pt x="9906" y="6063"/>
                </a:moveTo>
                <a:cubicBezTo>
                  <a:pt x="9891" y="5281"/>
                  <a:pt x="9781" y="4531"/>
                  <a:pt x="9625" y="3828"/>
                </a:cubicBezTo>
                <a:cubicBezTo>
                  <a:pt x="10203" y="3672"/>
                  <a:pt x="10734" y="3484"/>
                  <a:pt x="11188" y="3250"/>
                </a:cubicBezTo>
                <a:cubicBezTo>
                  <a:pt x="11734" y="4078"/>
                  <a:pt x="12063" y="5047"/>
                  <a:pt x="12125" y="6063"/>
                </a:cubicBezTo>
                <a:lnTo>
                  <a:pt x="9906" y="6063"/>
                </a:lnTo>
                <a:close/>
                <a:moveTo>
                  <a:pt x="10438" y="2344"/>
                </a:moveTo>
                <a:cubicBezTo>
                  <a:pt x="10547" y="2453"/>
                  <a:pt x="10656" y="2578"/>
                  <a:pt x="10766" y="2703"/>
                </a:cubicBezTo>
                <a:cubicBezTo>
                  <a:pt x="10375" y="2891"/>
                  <a:pt x="9938" y="3047"/>
                  <a:pt x="9438" y="3172"/>
                </a:cubicBezTo>
                <a:cubicBezTo>
                  <a:pt x="9297" y="2734"/>
                  <a:pt x="9125" y="2328"/>
                  <a:pt x="8938" y="1953"/>
                </a:cubicBezTo>
                <a:cubicBezTo>
                  <a:pt x="8750" y="1578"/>
                  <a:pt x="8531" y="1266"/>
                  <a:pt x="8297" y="1000"/>
                </a:cubicBezTo>
                <a:cubicBezTo>
                  <a:pt x="9094" y="1281"/>
                  <a:pt x="9828" y="1734"/>
                  <a:pt x="10438" y="2344"/>
                </a:cubicBezTo>
                <a:close/>
                <a:moveTo>
                  <a:pt x="4484" y="1000"/>
                </a:moveTo>
                <a:cubicBezTo>
                  <a:pt x="4250" y="1266"/>
                  <a:pt x="4031" y="1594"/>
                  <a:pt x="3844" y="1953"/>
                </a:cubicBezTo>
                <a:cubicBezTo>
                  <a:pt x="3656" y="2328"/>
                  <a:pt x="3484" y="2734"/>
                  <a:pt x="3344" y="3172"/>
                </a:cubicBezTo>
                <a:cubicBezTo>
                  <a:pt x="2844" y="3047"/>
                  <a:pt x="2406" y="2891"/>
                  <a:pt x="2016" y="2703"/>
                </a:cubicBezTo>
                <a:cubicBezTo>
                  <a:pt x="2125" y="2578"/>
                  <a:pt x="2219" y="2469"/>
                  <a:pt x="2344" y="2344"/>
                </a:cubicBezTo>
                <a:cubicBezTo>
                  <a:pt x="2969" y="1734"/>
                  <a:pt x="3688" y="1281"/>
                  <a:pt x="4484" y="1000"/>
                </a:cubicBezTo>
                <a:close/>
                <a:moveTo>
                  <a:pt x="2344" y="10438"/>
                </a:moveTo>
                <a:cubicBezTo>
                  <a:pt x="2219" y="10313"/>
                  <a:pt x="2094" y="10172"/>
                  <a:pt x="1984" y="10031"/>
                </a:cubicBezTo>
                <a:cubicBezTo>
                  <a:pt x="2375" y="9844"/>
                  <a:pt x="2828" y="9672"/>
                  <a:pt x="3328" y="9547"/>
                </a:cubicBezTo>
                <a:cubicBezTo>
                  <a:pt x="3469" y="10016"/>
                  <a:pt x="3641" y="10438"/>
                  <a:pt x="3844" y="10828"/>
                </a:cubicBezTo>
                <a:cubicBezTo>
                  <a:pt x="4031" y="11203"/>
                  <a:pt x="4250" y="11516"/>
                  <a:pt x="4484" y="11781"/>
                </a:cubicBezTo>
                <a:cubicBezTo>
                  <a:pt x="3688" y="11516"/>
                  <a:pt x="2969" y="11063"/>
                  <a:pt x="2344" y="10438"/>
                </a:cubicBezTo>
                <a:close/>
                <a:moveTo>
                  <a:pt x="8297" y="11797"/>
                </a:moveTo>
                <a:cubicBezTo>
                  <a:pt x="8531" y="11531"/>
                  <a:pt x="8750" y="11203"/>
                  <a:pt x="8938" y="10844"/>
                </a:cubicBezTo>
                <a:cubicBezTo>
                  <a:pt x="9141" y="10453"/>
                  <a:pt x="9313" y="10016"/>
                  <a:pt x="9453" y="9563"/>
                </a:cubicBezTo>
                <a:cubicBezTo>
                  <a:pt x="9953" y="9688"/>
                  <a:pt x="10406" y="9859"/>
                  <a:pt x="10797" y="10047"/>
                </a:cubicBezTo>
                <a:cubicBezTo>
                  <a:pt x="10688" y="10188"/>
                  <a:pt x="10563" y="10313"/>
                  <a:pt x="10438" y="10453"/>
                </a:cubicBezTo>
                <a:cubicBezTo>
                  <a:pt x="9828" y="11063"/>
                  <a:pt x="9094" y="11516"/>
                  <a:pt x="8297" y="1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41" name="PPT世界-20"/>
          <p:cNvSpPr/>
          <p:nvPr/>
        </p:nvSpPr>
        <p:spPr>
          <a:xfrm>
            <a:off x="10675198"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42" name="PPT世界-21"/>
          <p:cNvSpPr/>
          <p:nvPr/>
        </p:nvSpPr>
        <p:spPr>
          <a:xfrm>
            <a:off x="10742223" y="6203314"/>
            <a:ext cx="207242" cy="17088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43" name="PPT世界-22"/>
          <p:cNvSpPr/>
          <p:nvPr/>
        </p:nvSpPr>
        <p:spPr>
          <a:xfrm>
            <a:off x="11178150"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45" name="PPT世界-23"/>
          <p:cNvSpPr/>
          <p:nvPr/>
        </p:nvSpPr>
        <p:spPr>
          <a:xfrm>
            <a:off x="11267124" y="6185136"/>
            <a:ext cx="163342" cy="207241"/>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思源黑体 CN Bold" panose="020B08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ppt_x</p:attrName>
                                        </p:attrNameLst>
                                      </p:cBhvr>
                                      <p:tavLst>
                                        <p:tav tm="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11" name="PPT世界-2"/>
          <p:cNvGrpSpPr/>
          <p:nvPr/>
        </p:nvGrpSpPr>
        <p:grpSpPr>
          <a:xfrm>
            <a:off x="983807" y="1519841"/>
            <a:ext cx="5907228" cy="2276800"/>
            <a:chOff x="983807" y="1242850"/>
            <a:chExt cx="5907228" cy="2276800"/>
          </a:xfrm>
        </p:grpSpPr>
        <p:sp>
          <p:nvSpPr>
            <p:cNvPr id="12" name="PPT世界-2-1"/>
            <p:cNvSpPr/>
            <p:nvPr/>
          </p:nvSpPr>
          <p:spPr>
            <a:xfrm flipH="1">
              <a:off x="983807" y="1779750"/>
              <a:ext cx="5907228" cy="1739900"/>
            </a:xfrm>
            <a:prstGeom prst="roundRect">
              <a:avLst>
                <a:gd name="adj" fmla="val 4415"/>
              </a:avLst>
            </a:prstGeom>
            <a:solidFill>
              <a:schemeClr val="bg1"/>
            </a:solidFill>
            <a:ln>
              <a:solidFill>
                <a:schemeClr val="accent1"/>
              </a:solidFill>
            </a:ln>
            <a:effectLst>
              <a:outerShdw blurRad="190500" dist="38100" dir="2700000" algn="tl" rotWithShape="0">
                <a:schemeClr val="accent1">
                  <a:alpha val="20000"/>
                </a:scheme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13" name="PPT世界-2-2"/>
            <p:cNvSpPr/>
            <p:nvPr/>
          </p:nvSpPr>
          <p:spPr>
            <a:xfrm flipH="1">
              <a:off x="983807" y="1242850"/>
              <a:ext cx="2338136" cy="719995"/>
            </a:xfrm>
            <a:prstGeom prst="roundRect">
              <a:avLst>
                <a:gd name="adj" fmla="val 50000"/>
              </a:avLst>
            </a:prstGeom>
            <a:solidFill>
              <a:schemeClr val="accent1">
                <a:alpha val="95000"/>
              </a:schemeClr>
            </a:solidFill>
            <a:ln>
              <a:noFill/>
            </a:ln>
            <a:effectLst>
              <a:outerShdw blurRad="101600" dist="38100" dir="2700000" algn="tl" rotWithShape="0">
                <a:prstClr val="black">
                  <a:alpha val="2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14" name="PPT世界-2-3"/>
            <p:cNvSpPr txBox="1"/>
            <p:nvPr/>
          </p:nvSpPr>
          <p:spPr>
            <a:xfrm flipH="1">
              <a:off x="1465067" y="2135553"/>
              <a:ext cx="3681897" cy="1028295"/>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单击此处键入文本单击单击此处键入文本单击单击此处键入文本单击单击此处键入文本单击单击此处键入文本单击。</a:t>
              </a:r>
            </a:p>
          </p:txBody>
        </p:sp>
        <p:sp>
          <p:nvSpPr>
            <p:cNvPr id="15" name="PPT世界-2-4"/>
            <p:cNvSpPr txBox="1"/>
            <p:nvPr/>
          </p:nvSpPr>
          <p:spPr>
            <a:xfrm>
              <a:off x="5183276" y="2198967"/>
              <a:ext cx="1169430" cy="901466"/>
            </a:xfrm>
            <a:prstGeom prst="rect">
              <a:avLst/>
            </a:prstGeom>
            <a:noFill/>
            <a:ln>
              <a:noFill/>
            </a:ln>
          </p:spPr>
          <p:txBody>
            <a:bodyPr wrap="square" lIns="0" tIns="0" rIns="0" bIns="0" rtlCol="0">
              <a:noAutofit/>
            </a:bodyPr>
            <a:lstStyle/>
            <a:p>
              <a:pPr marL="0" marR="0" lvl="0" indent="0" algn="r" defTabSz="914400" rtl="0" eaLnBrk="1" fontAlgn="auto" latinLnBrk="0" hangingPunct="0">
                <a:lnSpc>
                  <a:spcPct val="150000"/>
                </a:lnSpc>
                <a:spcBef>
                  <a:spcPts val="0"/>
                </a:spcBef>
                <a:spcAft>
                  <a:spcPts val="0"/>
                </a:spcAft>
                <a:buClrTx/>
                <a:buSzTx/>
                <a:buFontTx/>
                <a:buNone/>
                <a:defRPr/>
              </a:pPr>
              <a:r>
                <a:rPr kumimoji="0" lang="zh-CN" altLang="en-US" sz="2000" b="1" i="0" u="none" strike="noStrike" kern="1200" cap="none" spc="10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grpSp>
      <p:grpSp>
        <p:nvGrpSpPr>
          <p:cNvPr id="16" name="PPT世界-3"/>
          <p:cNvGrpSpPr/>
          <p:nvPr/>
        </p:nvGrpSpPr>
        <p:grpSpPr>
          <a:xfrm>
            <a:off x="983807" y="4021741"/>
            <a:ext cx="5907228" cy="2276800"/>
            <a:chOff x="983807" y="3744750"/>
            <a:chExt cx="5907228" cy="2276800"/>
          </a:xfrm>
        </p:grpSpPr>
        <p:sp>
          <p:nvSpPr>
            <p:cNvPr id="17" name="PPT世界-3-1"/>
            <p:cNvSpPr/>
            <p:nvPr/>
          </p:nvSpPr>
          <p:spPr>
            <a:xfrm flipH="1">
              <a:off x="983807" y="4281650"/>
              <a:ext cx="5907228" cy="1739900"/>
            </a:xfrm>
            <a:prstGeom prst="roundRect">
              <a:avLst>
                <a:gd name="adj" fmla="val 4415"/>
              </a:avLst>
            </a:prstGeom>
            <a:solidFill>
              <a:schemeClr val="bg1"/>
            </a:solidFill>
            <a:ln>
              <a:solidFill>
                <a:schemeClr val="accent3"/>
              </a:solidFill>
            </a:ln>
            <a:effectLst>
              <a:outerShdw blurRad="190500" dist="38100" dir="2700000" algn="tl" rotWithShape="0">
                <a:schemeClr val="accent1">
                  <a:alpha val="20000"/>
                </a:scheme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18" name="PPT世界-3-2"/>
            <p:cNvSpPr/>
            <p:nvPr/>
          </p:nvSpPr>
          <p:spPr>
            <a:xfrm flipH="1">
              <a:off x="983807" y="3744750"/>
              <a:ext cx="2338136" cy="719995"/>
            </a:xfrm>
            <a:prstGeom prst="roundRect">
              <a:avLst>
                <a:gd name="adj" fmla="val 50000"/>
              </a:avLst>
            </a:prstGeom>
            <a:solidFill>
              <a:schemeClr val="accent3">
                <a:alpha val="95000"/>
              </a:schemeClr>
            </a:solidFill>
            <a:ln>
              <a:noFill/>
            </a:ln>
            <a:effectLst>
              <a:outerShdw blurRad="101600" dist="38100" dir="2700000" algn="tl" rotWithShape="0">
                <a:prstClr val="black">
                  <a:alpha val="2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19" name="PPT世界-3-3"/>
            <p:cNvSpPr txBox="1"/>
            <p:nvPr/>
          </p:nvSpPr>
          <p:spPr>
            <a:xfrm flipH="1">
              <a:off x="1465067" y="4637453"/>
              <a:ext cx="3681897" cy="1028295"/>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单击此处键入文本单击单击此处键入文本单击单击此处键入文本单击单击此处键入文本单击单击此处键入文本单击。</a:t>
              </a:r>
            </a:p>
          </p:txBody>
        </p:sp>
        <p:sp>
          <p:nvSpPr>
            <p:cNvPr id="20" name="PPT世界-3-4"/>
            <p:cNvSpPr txBox="1"/>
            <p:nvPr/>
          </p:nvSpPr>
          <p:spPr>
            <a:xfrm>
              <a:off x="5183276" y="4700867"/>
              <a:ext cx="1169430" cy="901466"/>
            </a:xfrm>
            <a:prstGeom prst="rect">
              <a:avLst/>
            </a:prstGeom>
            <a:noFill/>
            <a:ln>
              <a:noFill/>
            </a:ln>
          </p:spPr>
          <p:txBody>
            <a:bodyPr wrap="square" lIns="0" tIns="0" rIns="0" bIns="0" rtlCol="0">
              <a:noAutofit/>
            </a:bodyPr>
            <a:lstStyle/>
            <a:p>
              <a:pPr marL="0" marR="0" lvl="0" indent="0" algn="r" defTabSz="914400" rtl="0" eaLnBrk="1" fontAlgn="auto" latinLnBrk="0" hangingPunct="0">
                <a:lnSpc>
                  <a:spcPct val="150000"/>
                </a:lnSpc>
                <a:spcBef>
                  <a:spcPts val="0"/>
                </a:spcBef>
                <a:spcAft>
                  <a:spcPts val="0"/>
                </a:spcAft>
                <a:buClrTx/>
                <a:buSzTx/>
                <a:buFontTx/>
                <a:buNone/>
                <a:defRPr/>
              </a:pPr>
              <a:r>
                <a:rPr kumimoji="0" lang="zh-CN" altLang="en-US" sz="2000" b="1" i="0" u="none" strike="noStrike" kern="1200" cap="none" spc="10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grpSp>
      <p:grpSp>
        <p:nvGrpSpPr>
          <p:cNvPr id="35" name="PPT世界-4"/>
          <p:cNvGrpSpPr/>
          <p:nvPr/>
        </p:nvGrpSpPr>
        <p:grpSpPr>
          <a:xfrm>
            <a:off x="6499556" y="1632909"/>
            <a:ext cx="5692444" cy="4665632"/>
            <a:chOff x="6499556" y="1632909"/>
            <a:chExt cx="5692444" cy="4665632"/>
          </a:xfrm>
        </p:grpSpPr>
        <p:sp>
          <p:nvSpPr>
            <p:cNvPr id="22" name="PPT世界-4-1"/>
            <p:cNvSpPr/>
            <p:nvPr/>
          </p:nvSpPr>
          <p:spPr>
            <a:xfrm>
              <a:off x="7194078" y="2352341"/>
              <a:ext cx="4997922" cy="3946200"/>
            </a:xfrm>
            <a:custGeom>
              <a:avLst/>
              <a:gdLst>
                <a:gd name="connsiteX0" fmla="*/ 1973100 w 4997922"/>
                <a:gd name="connsiteY0" fmla="*/ 0 h 3946200"/>
                <a:gd name="connsiteX1" fmla="*/ 4997922 w 4997922"/>
                <a:gd name="connsiteY1" fmla="*/ 0 h 3946200"/>
                <a:gd name="connsiteX2" fmla="*/ 4997922 w 4997922"/>
                <a:gd name="connsiteY2" fmla="*/ 3946200 h 3946200"/>
                <a:gd name="connsiteX3" fmla="*/ 1973100 w 4997922"/>
                <a:gd name="connsiteY3" fmla="*/ 3946199 h 3946200"/>
                <a:gd name="connsiteX4" fmla="*/ 10187 w 4997922"/>
                <a:gd name="connsiteY4" fmla="*/ 2174837 h 3946200"/>
                <a:gd name="connsiteX5" fmla="*/ 0 w 4997922"/>
                <a:gd name="connsiteY5" fmla="*/ 1973100 h 3946200"/>
                <a:gd name="connsiteX6" fmla="*/ 10187 w 4997922"/>
                <a:gd name="connsiteY6" fmla="*/ 1771362 h 3946200"/>
                <a:gd name="connsiteX7" fmla="*/ 1973100 w 4997922"/>
                <a:gd name="connsiteY7" fmla="*/ 0 h 39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7922" h="3946200">
                  <a:moveTo>
                    <a:pt x="1973100" y="0"/>
                  </a:moveTo>
                  <a:lnTo>
                    <a:pt x="4997922" y="0"/>
                  </a:lnTo>
                  <a:lnTo>
                    <a:pt x="4997922" y="3946200"/>
                  </a:lnTo>
                  <a:lnTo>
                    <a:pt x="1973100" y="3946199"/>
                  </a:lnTo>
                  <a:cubicBezTo>
                    <a:pt x="951494" y="3946199"/>
                    <a:pt x="111230" y="3169785"/>
                    <a:pt x="10187" y="2174837"/>
                  </a:cubicBezTo>
                  <a:lnTo>
                    <a:pt x="0" y="1973100"/>
                  </a:lnTo>
                  <a:lnTo>
                    <a:pt x="10187" y="1771362"/>
                  </a:lnTo>
                  <a:cubicBezTo>
                    <a:pt x="111230" y="776415"/>
                    <a:pt x="951494" y="0"/>
                    <a:pt x="1973100" y="0"/>
                  </a:cubicBez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nvGrpSpPr>
            <p:cNvPr id="2" name="组合 1"/>
            <p:cNvGrpSpPr/>
            <p:nvPr/>
          </p:nvGrpSpPr>
          <p:grpSpPr>
            <a:xfrm>
              <a:off x="6499556" y="1632909"/>
              <a:ext cx="4655094" cy="4327464"/>
              <a:chOff x="5937841" y="787252"/>
              <a:chExt cx="5631542" cy="5235188"/>
            </a:xfrm>
          </p:grpSpPr>
          <p:pic>
            <p:nvPicPr>
              <p:cNvPr id="32" name="PPT世界-4-2"/>
              <p:cNvPicPr>
                <a:picLocks noChangeAspect="1"/>
              </p:cNvPicPr>
              <p:nvPr/>
            </p:nvPicPr>
            <p:blipFill>
              <a:blip r:embed="rId2" cstate="screen"/>
              <a:stretch>
                <a:fillRect/>
              </a:stretch>
            </p:blipFill>
            <p:spPr>
              <a:xfrm>
                <a:off x="5937841" y="787252"/>
                <a:ext cx="5391364" cy="4861962"/>
              </a:xfrm>
              <a:prstGeom prst="rect">
                <a:avLst/>
              </a:prstGeom>
            </p:spPr>
          </p:pic>
          <p:pic>
            <p:nvPicPr>
              <p:cNvPr id="33" name="PPT世界-4-3" descr="桌子上放满了不同类型的电脑&#10;&#10;低可信度描述已自动生成"/>
              <p:cNvPicPr>
                <a:picLocks noChangeAspect="1"/>
              </p:cNvPicPr>
              <p:nvPr/>
            </p:nvPicPr>
            <p:blipFill>
              <a:blip r:embed="rId3" cstate="screen"/>
              <a:stretch>
                <a:fillRect/>
              </a:stretch>
            </p:blipFill>
            <p:spPr>
              <a:xfrm>
                <a:off x="6146091" y="975709"/>
                <a:ext cx="4974864" cy="4485048"/>
              </a:xfrm>
              <a:prstGeom prst="rect">
                <a:avLst/>
              </a:prstGeom>
            </p:spPr>
          </p:pic>
          <p:pic>
            <p:nvPicPr>
              <p:cNvPr id="34" name="PPT世界-4-4"/>
              <p:cNvPicPr>
                <a:picLocks noChangeAspect="1"/>
              </p:cNvPicPr>
              <p:nvPr/>
            </p:nvPicPr>
            <p:blipFill>
              <a:blip r:embed="rId4" cstate="screen"/>
              <a:stretch>
                <a:fillRect/>
              </a:stretch>
            </p:blipFill>
            <p:spPr>
              <a:xfrm flipH="1" flipV="1">
                <a:off x="9807098" y="4321869"/>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grpSp>
      <p:grpSp>
        <p:nvGrpSpPr>
          <p:cNvPr id="36" name="PPT世界-5"/>
          <p:cNvGrpSpPr/>
          <p:nvPr/>
        </p:nvGrpSpPr>
        <p:grpSpPr>
          <a:xfrm>
            <a:off x="373903" y="318707"/>
            <a:ext cx="684894" cy="684893"/>
            <a:chOff x="6050803" y="1099757"/>
            <a:chExt cx="684894" cy="684893"/>
          </a:xfrm>
        </p:grpSpPr>
        <p:sp>
          <p:nvSpPr>
            <p:cNvPr id="37" name="PPT世界-5-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8" name="PPT世界-5-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39" name="PPT世界-6"/>
          <p:cNvGrpSpPr/>
          <p:nvPr/>
        </p:nvGrpSpPr>
        <p:grpSpPr>
          <a:xfrm>
            <a:off x="1246504" y="328232"/>
            <a:ext cx="2083389" cy="673099"/>
            <a:chOff x="7533004" y="1222090"/>
            <a:chExt cx="2083389" cy="673099"/>
          </a:xfrm>
        </p:grpSpPr>
        <p:sp>
          <p:nvSpPr>
            <p:cNvPr id="40" name="PPT世界-6-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经验总结</a:t>
              </a:r>
            </a:p>
          </p:txBody>
        </p:sp>
        <p:sp>
          <p:nvSpPr>
            <p:cNvPr id="41" name="PPT世界-6-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SUMMARIZE EXPERIENCE</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86" name="PPT世界-2"/>
          <p:cNvGrpSpPr/>
          <p:nvPr/>
        </p:nvGrpSpPr>
        <p:grpSpPr>
          <a:xfrm>
            <a:off x="3697093" y="1308601"/>
            <a:ext cx="7547844" cy="1727634"/>
            <a:chOff x="3697093" y="1308601"/>
            <a:chExt cx="7547844" cy="1727634"/>
          </a:xfrm>
        </p:grpSpPr>
        <p:grpSp>
          <p:nvGrpSpPr>
            <p:cNvPr id="44" name="PPT世界-6"/>
            <p:cNvGrpSpPr/>
            <p:nvPr/>
          </p:nvGrpSpPr>
          <p:grpSpPr>
            <a:xfrm>
              <a:off x="3697093" y="1308601"/>
              <a:ext cx="3426089" cy="1563052"/>
              <a:chOff x="723901" y="1803401"/>
              <a:chExt cx="3975100" cy="1813522"/>
            </a:xfrm>
          </p:grpSpPr>
          <p:sp>
            <p:nvSpPr>
              <p:cNvPr id="45" name="PPT世界-2-1"/>
              <p:cNvSpPr/>
              <p:nvPr/>
            </p:nvSpPr>
            <p:spPr>
              <a:xfrm>
                <a:off x="723901" y="1803401"/>
                <a:ext cx="3975100" cy="1813522"/>
              </a:xfrm>
              <a:prstGeom prst="parallelogram">
                <a:avLst/>
              </a:prstGeom>
              <a:solidFill>
                <a:schemeClr val="bg1">
                  <a:alpha val="16000"/>
                </a:schemeClr>
              </a:solidFill>
              <a:ln w="12700" cap="flat" cmpd="sng" algn="ctr">
                <a:gradFill flip="none" rotWithShape="1">
                  <a:gsLst>
                    <a:gs pos="0">
                      <a:schemeClr val="accent1"/>
                    </a:gs>
                    <a:gs pos="17000">
                      <a:schemeClr val="accent1">
                        <a:alpha val="0"/>
                      </a:schemeClr>
                    </a:gs>
                    <a:gs pos="100000">
                      <a:schemeClr val="accent1"/>
                    </a:gs>
                    <a:gs pos="83000">
                      <a:schemeClr val="accent1">
                        <a:alpha val="0"/>
                      </a:schemeClr>
                    </a:gs>
                  </a:gsLst>
                  <a:lin ang="8400000" scaled="0"/>
                  <a:tileRect/>
                </a:gra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6" name="PPT世界-2-2"/>
              <p:cNvSpPr txBox="1"/>
              <p:nvPr/>
            </p:nvSpPr>
            <p:spPr>
              <a:xfrm>
                <a:off x="1483507" y="1943166"/>
                <a:ext cx="2194288" cy="46166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mn-ea"/>
                    <a:sym typeface="+mn-lt"/>
                  </a:rPr>
                  <a:t>标题文字添加</a:t>
                </a:r>
              </a:p>
            </p:txBody>
          </p:sp>
          <p:sp>
            <p:nvSpPr>
              <p:cNvPr id="47" name="PPT世界-2-3"/>
              <p:cNvSpPr txBox="1"/>
              <p:nvPr/>
            </p:nvSpPr>
            <p:spPr>
              <a:xfrm>
                <a:off x="1222789" y="2400833"/>
                <a:ext cx="2952274" cy="1028167"/>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    单击此处键入文本单击单击此处</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  </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键入文本单击单击此处键入文本单击单击此处键入文本单击。</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grpSp>
          <p:nvGrpSpPr>
            <p:cNvPr id="48" name="PPT世界-7"/>
            <p:cNvGrpSpPr/>
            <p:nvPr/>
          </p:nvGrpSpPr>
          <p:grpSpPr>
            <a:xfrm>
              <a:off x="7818848" y="1473183"/>
              <a:ext cx="3426089" cy="1563052"/>
              <a:chOff x="723901" y="1803401"/>
              <a:chExt cx="3975100" cy="1813522"/>
            </a:xfrm>
          </p:grpSpPr>
          <p:sp>
            <p:nvSpPr>
              <p:cNvPr id="49" name="PPT世界-2-4"/>
              <p:cNvSpPr/>
              <p:nvPr/>
            </p:nvSpPr>
            <p:spPr>
              <a:xfrm>
                <a:off x="723901" y="1803401"/>
                <a:ext cx="3975100" cy="1813522"/>
              </a:xfrm>
              <a:prstGeom prst="parallelogram">
                <a:avLst/>
              </a:prstGeom>
              <a:solidFill>
                <a:schemeClr val="bg1">
                  <a:alpha val="16000"/>
                </a:schemeClr>
              </a:solidFill>
              <a:ln w="12700" cap="flat" cmpd="sng" algn="ctr">
                <a:gradFill flip="none" rotWithShape="1">
                  <a:gsLst>
                    <a:gs pos="0">
                      <a:schemeClr val="accent1"/>
                    </a:gs>
                    <a:gs pos="17000">
                      <a:schemeClr val="accent1">
                        <a:alpha val="0"/>
                      </a:schemeClr>
                    </a:gs>
                    <a:gs pos="100000">
                      <a:schemeClr val="accent1"/>
                    </a:gs>
                    <a:gs pos="83000">
                      <a:schemeClr val="accent1">
                        <a:alpha val="0"/>
                      </a:schemeClr>
                    </a:gs>
                  </a:gsLst>
                  <a:lin ang="8400000" scaled="0"/>
                  <a:tileRect/>
                </a:gra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0" name="PPT世界-2-5"/>
              <p:cNvSpPr txBox="1"/>
              <p:nvPr/>
            </p:nvSpPr>
            <p:spPr>
              <a:xfrm>
                <a:off x="1483507" y="1943166"/>
                <a:ext cx="2194288" cy="46166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mn-ea"/>
                    <a:sym typeface="+mn-lt"/>
                  </a:rPr>
                  <a:t>标题文字添加</a:t>
                </a:r>
              </a:p>
            </p:txBody>
          </p:sp>
          <p:sp>
            <p:nvSpPr>
              <p:cNvPr id="51" name="PPT世界-2-6"/>
              <p:cNvSpPr txBox="1"/>
              <p:nvPr/>
            </p:nvSpPr>
            <p:spPr>
              <a:xfrm>
                <a:off x="1222789" y="2400833"/>
                <a:ext cx="2952274" cy="1028167"/>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    单击此处键入文本单击单击此处</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  </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键入文本单击单击此处键入文本单击单击此处键入文本单击。</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grpSp>
      <p:grpSp>
        <p:nvGrpSpPr>
          <p:cNvPr id="87" name="PPT世界-3"/>
          <p:cNvGrpSpPr/>
          <p:nvPr/>
        </p:nvGrpSpPr>
        <p:grpSpPr>
          <a:xfrm>
            <a:off x="3697093" y="4293806"/>
            <a:ext cx="7547844" cy="1727634"/>
            <a:chOff x="3697093" y="4293806"/>
            <a:chExt cx="7547844" cy="1727634"/>
          </a:xfrm>
        </p:grpSpPr>
        <p:grpSp>
          <p:nvGrpSpPr>
            <p:cNvPr id="52" name="PPT世界-8"/>
            <p:cNvGrpSpPr/>
            <p:nvPr/>
          </p:nvGrpSpPr>
          <p:grpSpPr>
            <a:xfrm>
              <a:off x="3697093" y="4293806"/>
              <a:ext cx="3426089" cy="1563052"/>
              <a:chOff x="723901" y="1803401"/>
              <a:chExt cx="3975100" cy="1813522"/>
            </a:xfrm>
          </p:grpSpPr>
          <p:sp>
            <p:nvSpPr>
              <p:cNvPr id="53" name="PPT世界-3-1"/>
              <p:cNvSpPr/>
              <p:nvPr/>
            </p:nvSpPr>
            <p:spPr>
              <a:xfrm>
                <a:off x="723901" y="1803401"/>
                <a:ext cx="3975100" cy="1813522"/>
              </a:xfrm>
              <a:prstGeom prst="parallelogram">
                <a:avLst/>
              </a:prstGeom>
              <a:solidFill>
                <a:schemeClr val="bg1">
                  <a:alpha val="16000"/>
                </a:schemeClr>
              </a:solidFill>
              <a:ln w="12700" cap="flat" cmpd="sng" algn="ctr">
                <a:gradFill flip="none" rotWithShape="1">
                  <a:gsLst>
                    <a:gs pos="0">
                      <a:schemeClr val="accent3"/>
                    </a:gs>
                    <a:gs pos="17000">
                      <a:schemeClr val="accent3">
                        <a:alpha val="0"/>
                      </a:schemeClr>
                    </a:gs>
                    <a:gs pos="100000">
                      <a:schemeClr val="accent3"/>
                    </a:gs>
                    <a:gs pos="83000">
                      <a:schemeClr val="accent3">
                        <a:alpha val="0"/>
                      </a:schemeClr>
                    </a:gs>
                  </a:gsLst>
                  <a:lin ang="8400000" scaled="0"/>
                  <a:tileRect/>
                </a:gra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4" name="PPT世界-3-2"/>
              <p:cNvSpPr txBox="1"/>
              <p:nvPr/>
            </p:nvSpPr>
            <p:spPr>
              <a:xfrm>
                <a:off x="1483507" y="1943166"/>
                <a:ext cx="2194288" cy="46166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mn-ea"/>
                    <a:sym typeface="+mn-lt"/>
                  </a:rPr>
                  <a:t>标题文字添加</a:t>
                </a:r>
              </a:p>
            </p:txBody>
          </p:sp>
          <p:sp>
            <p:nvSpPr>
              <p:cNvPr id="55" name="PPT世界-3-3"/>
              <p:cNvSpPr txBox="1"/>
              <p:nvPr/>
            </p:nvSpPr>
            <p:spPr>
              <a:xfrm>
                <a:off x="1222789" y="2400833"/>
                <a:ext cx="2952274" cy="1028167"/>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    单击此处键入文本单击单击此处</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  </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键入文本单击单击此处键入文本单击单击此处键入文本单击。</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grpSp>
          <p:nvGrpSpPr>
            <p:cNvPr id="56" name="PPT世界-9"/>
            <p:cNvGrpSpPr/>
            <p:nvPr/>
          </p:nvGrpSpPr>
          <p:grpSpPr>
            <a:xfrm>
              <a:off x="7818848" y="4458388"/>
              <a:ext cx="3426089" cy="1563052"/>
              <a:chOff x="723901" y="1803401"/>
              <a:chExt cx="3975100" cy="1813522"/>
            </a:xfrm>
          </p:grpSpPr>
          <p:sp>
            <p:nvSpPr>
              <p:cNvPr id="57" name="PPT世界-3-4"/>
              <p:cNvSpPr/>
              <p:nvPr/>
            </p:nvSpPr>
            <p:spPr>
              <a:xfrm>
                <a:off x="723901" y="1803401"/>
                <a:ext cx="3975100" cy="1813522"/>
              </a:xfrm>
              <a:prstGeom prst="parallelogram">
                <a:avLst/>
              </a:prstGeom>
              <a:solidFill>
                <a:schemeClr val="bg1">
                  <a:alpha val="16000"/>
                </a:schemeClr>
              </a:solidFill>
              <a:ln w="12700" cap="flat" cmpd="sng" algn="ctr">
                <a:gradFill flip="none" rotWithShape="1">
                  <a:gsLst>
                    <a:gs pos="0">
                      <a:schemeClr val="accent3"/>
                    </a:gs>
                    <a:gs pos="17000">
                      <a:schemeClr val="accent3">
                        <a:alpha val="0"/>
                      </a:schemeClr>
                    </a:gs>
                    <a:gs pos="100000">
                      <a:schemeClr val="accent3"/>
                    </a:gs>
                    <a:gs pos="83000">
                      <a:schemeClr val="accent3">
                        <a:alpha val="0"/>
                      </a:schemeClr>
                    </a:gs>
                  </a:gsLst>
                  <a:lin ang="8400000" scaled="0"/>
                  <a:tileRect/>
                </a:gra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8" name="PPT世界-3-5"/>
              <p:cNvSpPr txBox="1"/>
              <p:nvPr/>
            </p:nvSpPr>
            <p:spPr>
              <a:xfrm>
                <a:off x="1483507" y="1943166"/>
                <a:ext cx="2194288" cy="46166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mn-ea"/>
                    <a:sym typeface="+mn-lt"/>
                  </a:rPr>
                  <a:t>标题文字添加</a:t>
                </a:r>
              </a:p>
            </p:txBody>
          </p:sp>
          <p:sp>
            <p:nvSpPr>
              <p:cNvPr id="59" name="PPT世界-3-6"/>
              <p:cNvSpPr txBox="1"/>
              <p:nvPr/>
            </p:nvSpPr>
            <p:spPr>
              <a:xfrm>
                <a:off x="1222789" y="2400833"/>
                <a:ext cx="2952274" cy="1028167"/>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    单击此处键入文本单击单击此处</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  </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键入文本单击单击此处键入文本单击单击此处键入文本单击。</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grpSp>
      <p:grpSp>
        <p:nvGrpSpPr>
          <p:cNvPr id="85" name="PPT世界-4"/>
          <p:cNvGrpSpPr/>
          <p:nvPr/>
        </p:nvGrpSpPr>
        <p:grpSpPr>
          <a:xfrm>
            <a:off x="549401" y="2363296"/>
            <a:ext cx="10505832" cy="2859171"/>
            <a:chOff x="549401" y="2363296"/>
            <a:chExt cx="10505832" cy="2859171"/>
          </a:xfrm>
        </p:grpSpPr>
        <p:grpSp>
          <p:nvGrpSpPr>
            <p:cNvPr id="62" name="PPT世界-3"/>
            <p:cNvGrpSpPr/>
            <p:nvPr/>
          </p:nvGrpSpPr>
          <p:grpSpPr>
            <a:xfrm>
              <a:off x="2904325" y="3626057"/>
              <a:ext cx="2683718" cy="319193"/>
              <a:chOff x="1734130" y="3725367"/>
              <a:chExt cx="3113768" cy="370342"/>
            </a:xfrm>
          </p:grpSpPr>
          <p:cxnSp>
            <p:nvCxnSpPr>
              <p:cNvPr id="74" name="PPT世界-4-1"/>
              <p:cNvCxnSpPr/>
              <p:nvPr/>
            </p:nvCxnSpPr>
            <p:spPr>
              <a:xfrm>
                <a:off x="1734130" y="3923240"/>
                <a:ext cx="2686050" cy="0"/>
              </a:xfrm>
              <a:prstGeom prst="line">
                <a:avLst/>
              </a:prstGeom>
              <a:noFill/>
              <a:ln w="22225" cap="flat" cmpd="sng" algn="ctr">
                <a:solidFill>
                  <a:schemeClr val="accent2"/>
                </a:solidFill>
                <a:prstDash val="solid"/>
                <a:miter lim="800000"/>
              </a:ln>
              <a:effectLst/>
            </p:spPr>
          </p:cxnSp>
          <p:sp>
            <p:nvSpPr>
              <p:cNvPr id="75" name="PPT世界-4-2"/>
              <p:cNvSpPr/>
              <p:nvPr/>
            </p:nvSpPr>
            <p:spPr>
              <a:xfrm flipH="1">
                <a:off x="4529635" y="3824927"/>
                <a:ext cx="247488" cy="187998"/>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2"/>
              </a:solidFill>
              <a:ln w="1860" cap="flat">
                <a:noFill/>
                <a:prstDash val="solid"/>
                <a:miter/>
              </a:ln>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76" name="PPT世界-4-3"/>
              <p:cNvSpPr/>
              <p:nvPr/>
            </p:nvSpPr>
            <p:spPr>
              <a:xfrm rot="21352812">
                <a:off x="4477557" y="3725367"/>
                <a:ext cx="370341" cy="370342"/>
              </a:xfrm>
              <a:prstGeom prst="arc">
                <a:avLst>
                  <a:gd name="adj1" fmla="val 1642123"/>
                  <a:gd name="adj2" fmla="val 20450985"/>
                </a:avLst>
              </a:prstGeom>
              <a:noFill/>
              <a:ln w="6350" cap="flat" cmpd="sng" algn="ctr">
                <a:solidFill>
                  <a:schemeClr val="accent2"/>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63" name="PPT世界-4"/>
            <p:cNvGrpSpPr/>
            <p:nvPr/>
          </p:nvGrpSpPr>
          <p:grpSpPr>
            <a:xfrm>
              <a:off x="5637497" y="3626057"/>
              <a:ext cx="2667726" cy="319193"/>
              <a:chOff x="4905277" y="3725367"/>
              <a:chExt cx="3095213" cy="370342"/>
            </a:xfrm>
          </p:grpSpPr>
          <p:cxnSp>
            <p:nvCxnSpPr>
              <p:cNvPr id="71" name="PPT世界-4-4"/>
              <p:cNvCxnSpPr/>
              <p:nvPr/>
            </p:nvCxnSpPr>
            <p:spPr>
              <a:xfrm>
                <a:off x="4905277" y="3923240"/>
                <a:ext cx="2686050" cy="0"/>
              </a:xfrm>
              <a:prstGeom prst="line">
                <a:avLst/>
              </a:prstGeom>
              <a:noFill/>
              <a:ln w="22225" cap="flat" cmpd="sng" algn="ctr">
                <a:solidFill>
                  <a:schemeClr val="accent3"/>
                </a:solidFill>
                <a:prstDash val="solid"/>
                <a:miter lim="800000"/>
              </a:ln>
              <a:effectLst/>
            </p:spPr>
          </p:cxnSp>
          <p:sp>
            <p:nvSpPr>
              <p:cNvPr id="72" name="PPT世界-4-5"/>
              <p:cNvSpPr/>
              <p:nvPr/>
            </p:nvSpPr>
            <p:spPr>
              <a:xfrm flipH="1">
                <a:off x="7682227" y="3824927"/>
                <a:ext cx="247488" cy="187998"/>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3"/>
              </a:solidFill>
              <a:ln w="1860" cap="flat">
                <a:noFill/>
                <a:prstDash val="solid"/>
                <a:miter/>
              </a:ln>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73" name="PPT世界-4-6"/>
              <p:cNvSpPr/>
              <p:nvPr/>
            </p:nvSpPr>
            <p:spPr>
              <a:xfrm rot="21352812">
                <a:off x="7630149" y="3725367"/>
                <a:ext cx="370341" cy="370342"/>
              </a:xfrm>
              <a:prstGeom prst="arc">
                <a:avLst>
                  <a:gd name="adj1" fmla="val 1642123"/>
                  <a:gd name="adj2" fmla="val 20450985"/>
                </a:avLst>
              </a:prstGeom>
              <a:noFill/>
              <a:ln w="6350" cap="flat" cmpd="sng" algn="ctr">
                <a:solidFill>
                  <a:schemeClr val="accent3"/>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64" name="PPT世界-5"/>
            <p:cNvGrpSpPr/>
            <p:nvPr/>
          </p:nvGrpSpPr>
          <p:grpSpPr>
            <a:xfrm>
              <a:off x="8370669" y="3626057"/>
              <a:ext cx="2684564" cy="319193"/>
              <a:chOff x="8076423" y="3725367"/>
              <a:chExt cx="3114749" cy="370342"/>
            </a:xfrm>
          </p:grpSpPr>
          <p:cxnSp>
            <p:nvCxnSpPr>
              <p:cNvPr id="68" name="PPT世界-4-7"/>
              <p:cNvCxnSpPr/>
              <p:nvPr/>
            </p:nvCxnSpPr>
            <p:spPr>
              <a:xfrm>
                <a:off x="8076423" y="3923240"/>
                <a:ext cx="2686050" cy="0"/>
              </a:xfrm>
              <a:prstGeom prst="line">
                <a:avLst/>
              </a:prstGeom>
              <a:noFill/>
              <a:ln w="22225" cap="flat" cmpd="sng" algn="ctr">
                <a:solidFill>
                  <a:schemeClr val="accent2"/>
                </a:solidFill>
                <a:prstDash val="solid"/>
                <a:miter lim="800000"/>
              </a:ln>
              <a:effectLst/>
            </p:spPr>
          </p:cxnSp>
          <p:sp>
            <p:nvSpPr>
              <p:cNvPr id="69" name="PPT世界-4-8"/>
              <p:cNvSpPr/>
              <p:nvPr/>
            </p:nvSpPr>
            <p:spPr>
              <a:xfrm flipH="1">
                <a:off x="10872909" y="3824927"/>
                <a:ext cx="247488" cy="187998"/>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2"/>
              </a:solidFill>
              <a:ln w="1860" cap="flat">
                <a:noFill/>
                <a:prstDash val="solid"/>
                <a:miter/>
              </a:ln>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70" name="PPT世界-4-9"/>
              <p:cNvSpPr/>
              <p:nvPr/>
            </p:nvSpPr>
            <p:spPr>
              <a:xfrm rot="21352812">
                <a:off x="10820831" y="3725367"/>
                <a:ext cx="370341" cy="370342"/>
              </a:xfrm>
              <a:prstGeom prst="arc">
                <a:avLst>
                  <a:gd name="adj1" fmla="val 1642123"/>
                  <a:gd name="adj2" fmla="val 20450985"/>
                </a:avLst>
              </a:prstGeom>
              <a:noFill/>
              <a:ln w="6350" cap="flat" cmpd="sng" algn="ctr">
                <a:solidFill>
                  <a:schemeClr val="accent2"/>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2" name="组合 1"/>
            <p:cNvGrpSpPr/>
            <p:nvPr/>
          </p:nvGrpSpPr>
          <p:grpSpPr>
            <a:xfrm>
              <a:off x="549401" y="2363296"/>
              <a:ext cx="3075638" cy="2859171"/>
              <a:chOff x="735493" y="976495"/>
              <a:chExt cx="5631542" cy="5235188"/>
            </a:xfrm>
          </p:grpSpPr>
          <p:pic>
            <p:nvPicPr>
              <p:cNvPr id="82" name="PPT世界-4-10"/>
              <p:cNvPicPr>
                <a:picLocks noChangeAspect="1"/>
              </p:cNvPicPr>
              <p:nvPr/>
            </p:nvPicPr>
            <p:blipFill>
              <a:blip r:embed="rId2" cstate="screen"/>
              <a:stretch>
                <a:fillRect/>
              </a:stretch>
            </p:blipFill>
            <p:spPr>
              <a:xfrm>
                <a:off x="735493" y="976495"/>
                <a:ext cx="5391364" cy="4861962"/>
              </a:xfrm>
              <a:prstGeom prst="rect">
                <a:avLst/>
              </a:prstGeom>
            </p:spPr>
          </p:pic>
          <p:pic>
            <p:nvPicPr>
              <p:cNvPr id="83" name="PPT世界-4-11" descr="桌子上放满了不同类型的电脑&#10;&#10;低可信度描述已自动生成"/>
              <p:cNvPicPr>
                <a:picLocks noChangeAspect="1"/>
              </p:cNvPicPr>
              <p:nvPr/>
            </p:nvPicPr>
            <p:blipFill>
              <a:blip r:embed="rId3" cstate="screen"/>
              <a:stretch>
                <a:fillRect/>
              </a:stretch>
            </p:blipFill>
            <p:spPr>
              <a:xfrm>
                <a:off x="943743" y="1164952"/>
                <a:ext cx="4974864" cy="4485048"/>
              </a:xfrm>
              <a:prstGeom prst="rect">
                <a:avLst/>
              </a:prstGeom>
            </p:spPr>
          </p:pic>
          <p:pic>
            <p:nvPicPr>
              <p:cNvPr id="84" name="PPT世界-4-12"/>
              <p:cNvPicPr>
                <a:picLocks noChangeAspect="1"/>
              </p:cNvPicPr>
              <p:nvPr/>
            </p:nvPicPr>
            <p:blipFill>
              <a:blip r:embed="rId4"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grpSp>
      <p:grpSp>
        <p:nvGrpSpPr>
          <p:cNvPr id="88" name="PPT世界-5"/>
          <p:cNvGrpSpPr/>
          <p:nvPr/>
        </p:nvGrpSpPr>
        <p:grpSpPr>
          <a:xfrm>
            <a:off x="373903" y="318707"/>
            <a:ext cx="684894" cy="684893"/>
            <a:chOff x="6050803" y="1099757"/>
            <a:chExt cx="684894" cy="684893"/>
          </a:xfrm>
        </p:grpSpPr>
        <p:sp>
          <p:nvSpPr>
            <p:cNvPr id="89" name="PPT世界-5-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90" name="PPT世界-5-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91" name="PPT世界-6"/>
          <p:cNvGrpSpPr/>
          <p:nvPr/>
        </p:nvGrpSpPr>
        <p:grpSpPr>
          <a:xfrm>
            <a:off x="1246504" y="328232"/>
            <a:ext cx="2083389" cy="673099"/>
            <a:chOff x="7533004" y="1222090"/>
            <a:chExt cx="2083389" cy="673099"/>
          </a:xfrm>
        </p:grpSpPr>
        <p:sp>
          <p:nvSpPr>
            <p:cNvPr id="92" name="PPT世界-6-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经验总结</a:t>
              </a:r>
            </a:p>
          </p:txBody>
        </p:sp>
        <p:sp>
          <p:nvSpPr>
            <p:cNvPr id="93" name="PPT世界-6-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SUMMARIZE EXPERIENCE</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anim calcmode="lin" valueType="num">
                                      <p:cBhvr>
                                        <p:cTn id="8" dur="500" fill="hold"/>
                                        <p:tgtEl>
                                          <p:spTgt spid="85"/>
                                        </p:tgtEl>
                                        <p:attrNameLst>
                                          <p:attrName>ppt_x</p:attrName>
                                        </p:attrNameLst>
                                      </p:cBhvr>
                                      <p:tavLst>
                                        <p:tav tm="0">
                                          <p:val>
                                            <p:strVal val="#ppt_x"/>
                                          </p:val>
                                        </p:tav>
                                        <p:tav tm="100000">
                                          <p:val>
                                            <p:strVal val="#ppt_x"/>
                                          </p:val>
                                        </p:tav>
                                      </p:tavLst>
                                    </p:anim>
                                    <p:anim calcmode="lin" valueType="num">
                                      <p:cBhvr>
                                        <p:cTn id="9" dur="500" fill="hold"/>
                                        <p:tgtEl>
                                          <p:spTgt spid="8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anim calcmode="lin" valueType="num">
                                      <p:cBhvr>
                                        <p:cTn id="14" dur="500" fill="hold"/>
                                        <p:tgtEl>
                                          <p:spTgt spid="86"/>
                                        </p:tgtEl>
                                        <p:attrNameLst>
                                          <p:attrName>ppt_x</p:attrName>
                                        </p:attrNameLst>
                                      </p:cBhvr>
                                      <p:tavLst>
                                        <p:tav tm="0">
                                          <p:val>
                                            <p:strVal val="#ppt_x"/>
                                          </p:val>
                                        </p:tav>
                                        <p:tav tm="100000">
                                          <p:val>
                                            <p:strVal val="#ppt_x"/>
                                          </p:val>
                                        </p:tav>
                                      </p:tavLst>
                                    </p:anim>
                                    <p:anim calcmode="lin" valueType="num">
                                      <p:cBhvr>
                                        <p:cTn id="15" dur="500" fill="hold"/>
                                        <p:tgtEl>
                                          <p:spTgt spid="8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anim calcmode="lin" valueType="num">
                                      <p:cBhvr>
                                        <p:cTn id="20" dur="500" fill="hold"/>
                                        <p:tgtEl>
                                          <p:spTgt spid="87"/>
                                        </p:tgtEl>
                                        <p:attrNameLst>
                                          <p:attrName>ppt_x</p:attrName>
                                        </p:attrNameLst>
                                      </p:cBhvr>
                                      <p:tavLst>
                                        <p:tav tm="0">
                                          <p:val>
                                            <p:strVal val="#ppt_x"/>
                                          </p:val>
                                        </p:tav>
                                        <p:tav tm="100000">
                                          <p:val>
                                            <p:strVal val="#ppt_x"/>
                                          </p:val>
                                        </p:tav>
                                      </p:tavLst>
                                    </p:anim>
                                    <p:anim calcmode="lin" valueType="num">
                                      <p:cBhvr>
                                        <p:cTn id="21"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11" name="PPT世界-2"/>
          <p:cNvGrpSpPr/>
          <p:nvPr/>
        </p:nvGrpSpPr>
        <p:grpSpPr>
          <a:xfrm>
            <a:off x="543984" y="2753147"/>
            <a:ext cx="3480874" cy="2692973"/>
            <a:chOff x="543984" y="2564342"/>
            <a:chExt cx="3480874" cy="2692973"/>
          </a:xfrm>
        </p:grpSpPr>
        <p:sp>
          <p:nvSpPr>
            <p:cNvPr id="12" name="PPT世界-2-1"/>
            <p:cNvSpPr/>
            <p:nvPr/>
          </p:nvSpPr>
          <p:spPr>
            <a:xfrm>
              <a:off x="543984" y="2564342"/>
              <a:ext cx="3480874" cy="667657"/>
            </a:xfrm>
            <a:prstGeom prst="roundRect">
              <a:avLst>
                <a:gd name="adj" fmla="val 50000"/>
              </a:avLst>
            </a:prstGeom>
            <a:solidFill>
              <a:schemeClr val="accent1"/>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3" name="PPT世界-2-2"/>
            <p:cNvSpPr/>
            <p:nvPr/>
          </p:nvSpPr>
          <p:spPr>
            <a:xfrm>
              <a:off x="543984" y="3577000"/>
              <a:ext cx="3480874" cy="667657"/>
            </a:xfrm>
            <a:prstGeom prst="roundRect">
              <a:avLst>
                <a:gd name="adj" fmla="val 50000"/>
              </a:avLst>
            </a:prstGeom>
            <a:solidFill>
              <a:schemeClr val="accent1"/>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4" name="PPT世界-2-3"/>
            <p:cNvSpPr/>
            <p:nvPr/>
          </p:nvSpPr>
          <p:spPr>
            <a:xfrm>
              <a:off x="543984" y="4589658"/>
              <a:ext cx="3480874" cy="667657"/>
            </a:xfrm>
            <a:prstGeom prst="roundRect">
              <a:avLst>
                <a:gd name="adj" fmla="val 50000"/>
              </a:avLst>
            </a:prstGeom>
            <a:solidFill>
              <a:schemeClr val="accent1"/>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5" name="PPT世界-2-4"/>
            <p:cNvSpPr txBox="1"/>
            <p:nvPr/>
          </p:nvSpPr>
          <p:spPr>
            <a:xfrm>
              <a:off x="836839" y="2790448"/>
              <a:ext cx="2156327" cy="215444"/>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单击此处键入文本单击</a:t>
              </a:r>
              <a:endParaRPr kumimoji="0" lang="en-US" altLang="zh-CN" sz="1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6" name="PPT世界-2-5"/>
            <p:cNvSpPr txBox="1"/>
            <p:nvPr/>
          </p:nvSpPr>
          <p:spPr>
            <a:xfrm>
              <a:off x="770982" y="3803106"/>
              <a:ext cx="1982576" cy="215444"/>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单击此处键入文本单击</a:t>
              </a:r>
              <a:endParaRPr kumimoji="0" lang="en-US" altLang="zh-CN" sz="1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7" name="PPT世界-2-6"/>
            <p:cNvSpPr txBox="1"/>
            <p:nvPr/>
          </p:nvSpPr>
          <p:spPr>
            <a:xfrm>
              <a:off x="779953" y="4815764"/>
              <a:ext cx="2213213" cy="215444"/>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单击此处键入文本单击</a:t>
              </a:r>
              <a:endParaRPr kumimoji="0" lang="en-US" altLang="zh-CN" sz="1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grpSp>
      <p:grpSp>
        <p:nvGrpSpPr>
          <p:cNvPr id="18" name="PPT世界-3"/>
          <p:cNvGrpSpPr/>
          <p:nvPr/>
        </p:nvGrpSpPr>
        <p:grpSpPr>
          <a:xfrm>
            <a:off x="8160264" y="2753147"/>
            <a:ext cx="3480874" cy="2692973"/>
            <a:chOff x="8160264" y="2564342"/>
            <a:chExt cx="3480874" cy="2692973"/>
          </a:xfrm>
        </p:grpSpPr>
        <p:sp>
          <p:nvSpPr>
            <p:cNvPr id="19" name="PPT世界-3-1"/>
            <p:cNvSpPr/>
            <p:nvPr/>
          </p:nvSpPr>
          <p:spPr>
            <a:xfrm>
              <a:off x="8160264" y="2564342"/>
              <a:ext cx="3480874" cy="667657"/>
            </a:xfrm>
            <a:prstGeom prst="roundRect">
              <a:avLst>
                <a:gd name="adj" fmla="val 50000"/>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0" name="PPT世界-3-2"/>
            <p:cNvSpPr/>
            <p:nvPr/>
          </p:nvSpPr>
          <p:spPr>
            <a:xfrm>
              <a:off x="8160264" y="3577000"/>
              <a:ext cx="3480874" cy="667657"/>
            </a:xfrm>
            <a:prstGeom prst="roundRect">
              <a:avLst>
                <a:gd name="adj" fmla="val 50000"/>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1" name="PPT世界-3-3"/>
            <p:cNvSpPr/>
            <p:nvPr/>
          </p:nvSpPr>
          <p:spPr>
            <a:xfrm>
              <a:off x="8160264" y="4589658"/>
              <a:ext cx="3480874" cy="667657"/>
            </a:xfrm>
            <a:prstGeom prst="roundRect">
              <a:avLst>
                <a:gd name="adj" fmla="val 50000"/>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2" name="PPT世界-3-4"/>
            <p:cNvSpPr txBox="1"/>
            <p:nvPr/>
          </p:nvSpPr>
          <p:spPr>
            <a:xfrm>
              <a:off x="9162275" y="4815764"/>
              <a:ext cx="2222184" cy="21544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单击此处键入文本单击</a:t>
              </a:r>
            </a:p>
          </p:txBody>
        </p:sp>
        <p:sp>
          <p:nvSpPr>
            <p:cNvPr id="23" name="PPT世界-3-5"/>
            <p:cNvSpPr txBox="1"/>
            <p:nvPr/>
          </p:nvSpPr>
          <p:spPr>
            <a:xfrm>
              <a:off x="9342900" y="3803106"/>
              <a:ext cx="2175545" cy="21544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单击此处键入文本单击</a:t>
              </a:r>
            </a:p>
          </p:txBody>
        </p:sp>
        <p:sp>
          <p:nvSpPr>
            <p:cNvPr id="24" name="PPT世界-3-6"/>
            <p:cNvSpPr txBox="1"/>
            <p:nvPr/>
          </p:nvSpPr>
          <p:spPr>
            <a:xfrm>
              <a:off x="9162275" y="2790448"/>
              <a:ext cx="2088573" cy="21544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单击此处键入文本单击</a:t>
              </a:r>
            </a:p>
          </p:txBody>
        </p:sp>
      </p:grpSp>
      <p:grpSp>
        <p:nvGrpSpPr>
          <p:cNvPr id="25" name="PPT世界-4"/>
          <p:cNvGrpSpPr/>
          <p:nvPr/>
        </p:nvGrpSpPr>
        <p:grpSpPr>
          <a:xfrm>
            <a:off x="3209976" y="1178160"/>
            <a:ext cx="5735490" cy="5735490"/>
            <a:chOff x="3209976" y="989355"/>
            <a:chExt cx="5735490" cy="5735490"/>
          </a:xfrm>
        </p:grpSpPr>
        <p:sp>
          <p:nvSpPr>
            <p:cNvPr id="26" name="PPT世界-4-1"/>
            <p:cNvSpPr/>
            <p:nvPr/>
          </p:nvSpPr>
          <p:spPr>
            <a:xfrm>
              <a:off x="3742135" y="1521514"/>
              <a:ext cx="4671172" cy="4671172"/>
            </a:xfrm>
            <a:prstGeom prst="ellipse">
              <a:avLst/>
            </a:prstGeom>
            <a:solidFill>
              <a:schemeClr val="accent1"/>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7" name="PPT世界-4-2"/>
            <p:cNvSpPr/>
            <p:nvPr/>
          </p:nvSpPr>
          <p:spPr>
            <a:xfrm>
              <a:off x="3209976" y="989355"/>
              <a:ext cx="5735490" cy="5735490"/>
            </a:xfrm>
            <a:prstGeom prst="pie">
              <a:avLst>
                <a:gd name="adj1" fmla="val 8515354"/>
                <a:gd name="adj2" fmla="val 13335901"/>
              </a:avLst>
            </a:prstGeom>
            <a:solidFill>
              <a:srgbClr val="F3F3F5"/>
            </a:solidFill>
            <a:ln w="25400" cap="flat" cmpd="sng" algn="ctr">
              <a:solidFill>
                <a:schemeClr val="accent1"/>
              </a:solidFill>
              <a:prstDash val="solid"/>
              <a:miter lim="800000"/>
            </a:ln>
            <a:effectLst>
              <a:outerShdw blurRad="723900" dist="533400" dir="2700000" algn="tl" rotWithShape="0">
                <a:schemeClr val="tx1">
                  <a:lumMod val="75000"/>
                  <a:lumOff val="25000"/>
                  <a:alpha val="10000"/>
                </a:scheme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8" name="PPT世界-4-3"/>
            <p:cNvSpPr/>
            <p:nvPr/>
          </p:nvSpPr>
          <p:spPr>
            <a:xfrm>
              <a:off x="3209976" y="989355"/>
              <a:ext cx="5735490" cy="5735490"/>
            </a:xfrm>
            <a:prstGeom prst="pie">
              <a:avLst>
                <a:gd name="adj1" fmla="val 19196526"/>
                <a:gd name="adj2" fmla="val 2639033"/>
              </a:avLst>
            </a:prstGeom>
            <a:solidFill>
              <a:srgbClr val="F3F3F5"/>
            </a:solidFill>
            <a:ln w="25400" cap="flat" cmpd="sng" algn="ctr">
              <a:solidFill>
                <a:schemeClr val="accent3"/>
              </a:solidFill>
              <a:prstDash val="solid"/>
              <a:miter lim="800000"/>
            </a:ln>
            <a:effectLst>
              <a:outerShdw blurRad="723900" dist="533400" dir="2700000" algn="tl" rotWithShape="0">
                <a:schemeClr val="tx1">
                  <a:lumMod val="75000"/>
                  <a:lumOff val="25000"/>
                  <a:alpha val="10000"/>
                </a:scheme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9" name="PPT世界-4-4"/>
            <p:cNvSpPr txBox="1"/>
            <p:nvPr/>
          </p:nvSpPr>
          <p:spPr>
            <a:xfrm rot="5400000">
              <a:off x="7206293" y="3520794"/>
              <a:ext cx="2014571" cy="553998"/>
            </a:xfrm>
            <a:prstGeom prst="rect">
              <a:avLst/>
            </a:prstGeom>
            <a:noFill/>
          </p:spPr>
          <p:txBody>
            <a:bodyPr vert="eaVert" wrap="none" rtlCol="0">
              <a:prstTxWarp prst="textButton">
                <a:avLst>
                  <a:gd name="adj" fmla="val 11483594"/>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30" name="PPT世界-4-5"/>
            <p:cNvSpPr txBox="1"/>
            <p:nvPr/>
          </p:nvSpPr>
          <p:spPr>
            <a:xfrm rot="5400000">
              <a:off x="3126110" y="3536183"/>
              <a:ext cx="2014571" cy="553998"/>
            </a:xfrm>
            <a:prstGeom prst="rect">
              <a:avLst/>
            </a:prstGeom>
            <a:noFill/>
          </p:spPr>
          <p:txBody>
            <a:bodyPr vert="eaVert" wrap="none" rtlCol="0">
              <a:prstTxWarp prst="textArchDow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31" name="PPT世界-4-6"/>
            <p:cNvSpPr/>
            <p:nvPr/>
          </p:nvSpPr>
          <p:spPr>
            <a:xfrm>
              <a:off x="4439521" y="2200621"/>
              <a:ext cx="3312959" cy="331295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grpSp>
        <p:nvGrpSpPr>
          <p:cNvPr id="34" name="PPT世界-5"/>
          <p:cNvGrpSpPr/>
          <p:nvPr/>
        </p:nvGrpSpPr>
        <p:grpSpPr>
          <a:xfrm>
            <a:off x="373903" y="318707"/>
            <a:ext cx="684894" cy="684893"/>
            <a:chOff x="6050803" y="1099757"/>
            <a:chExt cx="684894" cy="684893"/>
          </a:xfrm>
        </p:grpSpPr>
        <p:sp>
          <p:nvSpPr>
            <p:cNvPr id="38" name="PPT世界-5-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9" name="PPT世界-5-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35" name="PPT世界-6"/>
          <p:cNvGrpSpPr/>
          <p:nvPr/>
        </p:nvGrpSpPr>
        <p:grpSpPr>
          <a:xfrm>
            <a:off x="1246504" y="328232"/>
            <a:ext cx="2083389" cy="673099"/>
            <a:chOff x="7533004" y="1222090"/>
            <a:chExt cx="2083389" cy="673099"/>
          </a:xfrm>
        </p:grpSpPr>
        <p:sp>
          <p:nvSpPr>
            <p:cNvPr id="36" name="PPT世界-6-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经验总结</a:t>
              </a:r>
            </a:p>
          </p:txBody>
        </p:sp>
        <p:sp>
          <p:nvSpPr>
            <p:cNvPr id="37" name="PPT世界-6-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SUMMARIZE EXPERIENCE</a:t>
              </a:r>
            </a:p>
          </p:txBody>
        </p:sp>
      </p:grpSp>
      <p:grpSp>
        <p:nvGrpSpPr>
          <p:cNvPr id="2" name="PPT世界-7"/>
          <p:cNvGrpSpPr/>
          <p:nvPr/>
        </p:nvGrpSpPr>
        <p:grpSpPr>
          <a:xfrm>
            <a:off x="4284601" y="2195057"/>
            <a:ext cx="3574707" cy="3323115"/>
            <a:chOff x="2781277" y="1028880"/>
            <a:chExt cx="5631542" cy="5235188"/>
          </a:xfrm>
        </p:grpSpPr>
        <p:pic>
          <p:nvPicPr>
            <p:cNvPr id="40" name="PPT世界-7-1"/>
            <p:cNvPicPr>
              <a:picLocks noChangeAspect="1"/>
            </p:cNvPicPr>
            <p:nvPr/>
          </p:nvPicPr>
          <p:blipFill>
            <a:blip r:embed="rId2" cstate="screen"/>
            <a:stretch>
              <a:fillRect/>
            </a:stretch>
          </p:blipFill>
          <p:spPr>
            <a:xfrm>
              <a:off x="2781277" y="1028880"/>
              <a:ext cx="5391364" cy="4861962"/>
            </a:xfrm>
            <a:prstGeom prst="rect">
              <a:avLst/>
            </a:prstGeom>
          </p:spPr>
        </p:pic>
        <p:pic>
          <p:nvPicPr>
            <p:cNvPr id="41" name="PPT世界-7-2" descr="桌子上放满了不同类型的电脑&#10;&#10;低可信度描述已自动生成"/>
            <p:cNvPicPr>
              <a:picLocks noChangeAspect="1"/>
            </p:cNvPicPr>
            <p:nvPr/>
          </p:nvPicPr>
          <p:blipFill>
            <a:blip r:embed="rId3" cstate="screen"/>
            <a:stretch>
              <a:fillRect/>
            </a:stretch>
          </p:blipFill>
          <p:spPr>
            <a:xfrm>
              <a:off x="2989527" y="1217337"/>
              <a:ext cx="4974864" cy="4485048"/>
            </a:xfrm>
            <a:prstGeom prst="rect">
              <a:avLst/>
            </a:prstGeom>
          </p:spPr>
        </p:pic>
        <p:pic>
          <p:nvPicPr>
            <p:cNvPr id="42" name="PPT世界-7-3"/>
            <p:cNvPicPr>
              <a:picLocks noChangeAspect="1"/>
            </p:cNvPicPr>
            <p:nvPr/>
          </p:nvPicPr>
          <p:blipFill>
            <a:blip r:embed="rId4" cstate="screen"/>
            <a:stretch>
              <a:fillRect/>
            </a:stretch>
          </p:blipFill>
          <p:spPr>
            <a:xfrm flipH="1" flipV="1">
              <a:off x="6650534" y="4563497"/>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40" name="PPT世界-2"/>
          <p:cNvPicPr>
            <a:picLocks noChangeAspect="1"/>
          </p:cNvPicPr>
          <p:nvPr/>
        </p:nvPicPr>
        <p:blipFill>
          <a:blip r:embed="rId4" cstate="screen"/>
          <a:srcRect t="45962" r="38331"/>
          <a:stretch>
            <a:fillRect/>
          </a:stretch>
        </p:blipFill>
        <p:spPr>
          <a:xfrm flipH="1" flipV="1">
            <a:off x="0" y="3847284"/>
            <a:ext cx="5245715" cy="3010716"/>
          </a:xfrm>
          <a:custGeom>
            <a:avLst/>
            <a:gdLst>
              <a:gd name="connsiteX0" fmla="*/ 5245715 w 5245715"/>
              <a:gd name="connsiteY0" fmla="*/ 3010716 h 3010716"/>
              <a:gd name="connsiteX1" fmla="*/ 0 w 5245715"/>
              <a:gd name="connsiteY1" fmla="*/ 3010716 h 3010716"/>
              <a:gd name="connsiteX2" fmla="*/ 0 w 5245715"/>
              <a:gd name="connsiteY2" fmla="*/ 0 h 3010716"/>
              <a:gd name="connsiteX3" fmla="*/ 5245715 w 5245715"/>
              <a:gd name="connsiteY3" fmla="*/ 0 h 3010716"/>
            </a:gdLst>
            <a:ahLst/>
            <a:cxnLst>
              <a:cxn ang="0">
                <a:pos x="connsiteX0" y="connsiteY0"/>
              </a:cxn>
              <a:cxn ang="0">
                <a:pos x="connsiteX1" y="connsiteY1"/>
              </a:cxn>
              <a:cxn ang="0">
                <a:pos x="connsiteX2" y="connsiteY2"/>
              </a:cxn>
              <a:cxn ang="0">
                <a:pos x="connsiteX3" y="connsiteY3"/>
              </a:cxn>
            </a:cxnLst>
            <a:rect l="l" t="t" r="r" b="b"/>
            <a:pathLst>
              <a:path w="5245715" h="3010716">
                <a:moveTo>
                  <a:pt x="5245715" y="3010716"/>
                </a:moveTo>
                <a:lnTo>
                  <a:pt x="0" y="3010716"/>
                </a:lnTo>
                <a:lnTo>
                  <a:pt x="0" y="0"/>
                </a:lnTo>
                <a:lnTo>
                  <a:pt x="5245715" y="0"/>
                </a:lnTo>
                <a:close/>
              </a:path>
            </a:pathLst>
          </a:custGeom>
        </p:spPr>
      </p:pic>
      <p:pic>
        <p:nvPicPr>
          <p:cNvPr id="48" name="PPT世界-3"/>
          <p:cNvPicPr>
            <a:picLocks noChangeAspect="1"/>
          </p:cNvPicPr>
          <p:nvPr/>
        </p:nvPicPr>
        <p:blipFill>
          <a:blip r:embed="rId5" cstate="screen"/>
          <a:srcRect/>
          <a:stretch>
            <a:fillRect/>
          </a:stretch>
        </p:blipFill>
        <p:spPr>
          <a:xfrm flipH="1" flipV="1">
            <a:off x="4909715" y="0"/>
            <a:ext cx="2289601" cy="1176975"/>
          </a:xfrm>
          <a:custGeom>
            <a:avLst/>
            <a:gdLst>
              <a:gd name="connsiteX0" fmla="*/ 3202286 w 3202286"/>
              <a:gd name="connsiteY0" fmla="*/ 1646143 h 1646143"/>
              <a:gd name="connsiteX1" fmla="*/ 0 w 3202286"/>
              <a:gd name="connsiteY1" fmla="*/ 1646143 h 1646143"/>
              <a:gd name="connsiteX2" fmla="*/ 0 w 3202286"/>
              <a:gd name="connsiteY2" fmla="*/ 0 h 1646143"/>
              <a:gd name="connsiteX3" fmla="*/ 3202286 w 3202286"/>
              <a:gd name="connsiteY3" fmla="*/ 0 h 1646143"/>
            </a:gdLst>
            <a:ahLst/>
            <a:cxnLst>
              <a:cxn ang="0">
                <a:pos x="connsiteX0" y="connsiteY0"/>
              </a:cxn>
              <a:cxn ang="0">
                <a:pos x="connsiteX1" y="connsiteY1"/>
              </a:cxn>
              <a:cxn ang="0">
                <a:pos x="connsiteX2" y="connsiteY2"/>
              </a:cxn>
              <a:cxn ang="0">
                <a:pos x="connsiteX3" y="connsiteY3"/>
              </a:cxn>
            </a:cxnLst>
            <a:rect l="l" t="t" r="r" b="b"/>
            <a:pathLst>
              <a:path w="3202286" h="1646143">
                <a:moveTo>
                  <a:pt x="3202286" y="1646143"/>
                </a:moveTo>
                <a:lnTo>
                  <a:pt x="0" y="1646143"/>
                </a:lnTo>
                <a:lnTo>
                  <a:pt x="0" y="0"/>
                </a:lnTo>
                <a:lnTo>
                  <a:pt x="3202286" y="0"/>
                </a:lnTo>
                <a:close/>
              </a:path>
            </a:pathLst>
          </a:custGeom>
        </p:spPr>
      </p:pic>
      <p:pic>
        <p:nvPicPr>
          <p:cNvPr id="52" name="PPT世界-4"/>
          <p:cNvPicPr>
            <a:picLocks noChangeAspect="1"/>
          </p:cNvPicPr>
          <p:nvPr/>
        </p:nvPicPr>
        <p:blipFill>
          <a:blip r:embed="rId6" cstate="screen"/>
          <a:srcRect t="60072" r="30884"/>
          <a:stretch>
            <a:fillRect/>
          </a:stretch>
        </p:blipFill>
        <p:spPr>
          <a:xfrm flipV="1">
            <a:off x="10030924" y="5475219"/>
            <a:ext cx="2161077" cy="1382780"/>
          </a:xfrm>
          <a:custGeom>
            <a:avLst/>
            <a:gdLst>
              <a:gd name="connsiteX0" fmla="*/ 0 w 2161077"/>
              <a:gd name="connsiteY0" fmla="*/ 1382780 h 1382780"/>
              <a:gd name="connsiteX1" fmla="*/ 2161077 w 2161077"/>
              <a:gd name="connsiteY1" fmla="*/ 1382780 h 1382780"/>
              <a:gd name="connsiteX2" fmla="*/ 2161077 w 2161077"/>
              <a:gd name="connsiteY2" fmla="*/ 0 h 1382780"/>
              <a:gd name="connsiteX3" fmla="*/ 0 w 2161077"/>
              <a:gd name="connsiteY3" fmla="*/ 0 h 1382780"/>
            </a:gdLst>
            <a:ahLst/>
            <a:cxnLst>
              <a:cxn ang="0">
                <a:pos x="connsiteX0" y="connsiteY0"/>
              </a:cxn>
              <a:cxn ang="0">
                <a:pos x="connsiteX1" y="connsiteY1"/>
              </a:cxn>
              <a:cxn ang="0">
                <a:pos x="connsiteX2" y="connsiteY2"/>
              </a:cxn>
              <a:cxn ang="0">
                <a:pos x="connsiteX3" y="connsiteY3"/>
              </a:cxn>
            </a:cxnLst>
            <a:rect l="l" t="t" r="r" b="b"/>
            <a:pathLst>
              <a:path w="2161077" h="1382780">
                <a:moveTo>
                  <a:pt x="0" y="1382780"/>
                </a:moveTo>
                <a:lnTo>
                  <a:pt x="2161077" y="1382780"/>
                </a:lnTo>
                <a:lnTo>
                  <a:pt x="2161077" y="0"/>
                </a:lnTo>
                <a:lnTo>
                  <a:pt x="0" y="0"/>
                </a:lnTo>
                <a:close/>
              </a:path>
            </a:pathLst>
          </a:custGeom>
        </p:spPr>
      </p:pic>
      <p:pic>
        <p:nvPicPr>
          <p:cNvPr id="46" name="PPT世界-5"/>
          <p:cNvPicPr>
            <a:picLocks noChangeAspect="1"/>
          </p:cNvPicPr>
          <p:nvPr/>
        </p:nvPicPr>
        <p:blipFill>
          <a:blip r:embed="rId7" cstate="screen"/>
          <a:srcRect/>
          <a:stretch>
            <a:fillRect/>
          </a:stretch>
        </p:blipFill>
        <p:spPr>
          <a:xfrm flipH="1" flipV="1">
            <a:off x="0" y="0"/>
            <a:ext cx="1416000" cy="871286"/>
          </a:xfrm>
          <a:custGeom>
            <a:avLst/>
            <a:gdLst>
              <a:gd name="connsiteX0" fmla="*/ 1416000 w 1416000"/>
              <a:gd name="connsiteY0" fmla="*/ 871286 h 871286"/>
              <a:gd name="connsiteX1" fmla="*/ 0 w 1416000"/>
              <a:gd name="connsiteY1" fmla="*/ 871286 h 871286"/>
              <a:gd name="connsiteX2" fmla="*/ 0 w 1416000"/>
              <a:gd name="connsiteY2" fmla="*/ 0 h 871286"/>
              <a:gd name="connsiteX3" fmla="*/ 1416000 w 1416000"/>
              <a:gd name="connsiteY3" fmla="*/ 0 h 871286"/>
            </a:gdLst>
            <a:ahLst/>
            <a:cxnLst>
              <a:cxn ang="0">
                <a:pos x="connsiteX0" y="connsiteY0"/>
              </a:cxn>
              <a:cxn ang="0">
                <a:pos x="connsiteX1" y="connsiteY1"/>
              </a:cxn>
              <a:cxn ang="0">
                <a:pos x="connsiteX2" y="connsiteY2"/>
              </a:cxn>
              <a:cxn ang="0">
                <a:pos x="connsiteX3" y="connsiteY3"/>
              </a:cxn>
            </a:cxnLst>
            <a:rect l="l" t="t" r="r" b="b"/>
            <a:pathLst>
              <a:path w="1416000" h="871286">
                <a:moveTo>
                  <a:pt x="1416000" y="871286"/>
                </a:moveTo>
                <a:lnTo>
                  <a:pt x="0" y="871286"/>
                </a:lnTo>
                <a:lnTo>
                  <a:pt x="0" y="0"/>
                </a:lnTo>
                <a:lnTo>
                  <a:pt x="1416000" y="0"/>
                </a:lnTo>
                <a:close/>
              </a:path>
            </a:pathLst>
          </a:custGeom>
        </p:spPr>
      </p:pic>
      <p:pic>
        <p:nvPicPr>
          <p:cNvPr id="50" name="PPT世界-6"/>
          <p:cNvPicPr>
            <a:picLocks noChangeAspect="1"/>
          </p:cNvPicPr>
          <p:nvPr/>
        </p:nvPicPr>
        <p:blipFill>
          <a:blip r:embed="rId8" cstate="screen"/>
          <a:srcRect/>
          <a:stretch>
            <a:fillRect/>
          </a:stretch>
        </p:blipFill>
        <p:spPr>
          <a:xfrm flipH="1" flipV="1">
            <a:off x="11314285" y="-32125"/>
            <a:ext cx="877715" cy="1947429"/>
          </a:xfrm>
          <a:custGeom>
            <a:avLst/>
            <a:gdLst>
              <a:gd name="connsiteX0" fmla="*/ 877715 w 877715"/>
              <a:gd name="connsiteY0" fmla="*/ 1947429 h 1947429"/>
              <a:gd name="connsiteX1" fmla="*/ 0 w 877715"/>
              <a:gd name="connsiteY1" fmla="*/ 1947429 h 1947429"/>
              <a:gd name="connsiteX2" fmla="*/ 0 w 877715"/>
              <a:gd name="connsiteY2" fmla="*/ 0 h 1947429"/>
              <a:gd name="connsiteX3" fmla="*/ 877715 w 877715"/>
              <a:gd name="connsiteY3" fmla="*/ 0 h 1947429"/>
            </a:gdLst>
            <a:ahLst/>
            <a:cxnLst>
              <a:cxn ang="0">
                <a:pos x="connsiteX0" y="connsiteY0"/>
              </a:cxn>
              <a:cxn ang="0">
                <a:pos x="connsiteX1" y="connsiteY1"/>
              </a:cxn>
              <a:cxn ang="0">
                <a:pos x="connsiteX2" y="connsiteY2"/>
              </a:cxn>
              <a:cxn ang="0">
                <a:pos x="connsiteX3" y="connsiteY3"/>
              </a:cxn>
            </a:cxnLst>
            <a:rect l="l" t="t" r="r" b="b"/>
            <a:pathLst>
              <a:path w="877715" h="1947429">
                <a:moveTo>
                  <a:pt x="877715" y="1947429"/>
                </a:moveTo>
                <a:lnTo>
                  <a:pt x="0" y="1947429"/>
                </a:lnTo>
                <a:lnTo>
                  <a:pt x="0" y="0"/>
                </a:lnTo>
                <a:lnTo>
                  <a:pt x="877715" y="0"/>
                </a:lnTo>
                <a:close/>
              </a:path>
            </a:pathLst>
          </a:custGeom>
        </p:spPr>
      </p:pic>
      <p:pic>
        <p:nvPicPr>
          <p:cNvPr id="44" name="PPT世界-7"/>
          <p:cNvPicPr>
            <a:picLocks noChangeAspect="1"/>
          </p:cNvPicPr>
          <p:nvPr/>
        </p:nvPicPr>
        <p:blipFill>
          <a:blip r:embed="rId9" cstate="screen"/>
          <a:srcRect/>
          <a:stretch>
            <a:fillRect/>
          </a:stretch>
        </p:blipFill>
        <p:spPr>
          <a:xfrm flipH="1" flipV="1">
            <a:off x="250286" y="3041570"/>
            <a:ext cx="4014857" cy="3816430"/>
          </a:xfrm>
          <a:custGeom>
            <a:avLst/>
            <a:gdLst>
              <a:gd name="connsiteX0" fmla="*/ 4014857 w 4014857"/>
              <a:gd name="connsiteY0" fmla="*/ 3816430 h 3816430"/>
              <a:gd name="connsiteX1" fmla="*/ 0 w 4014857"/>
              <a:gd name="connsiteY1" fmla="*/ 3816430 h 3816430"/>
              <a:gd name="connsiteX2" fmla="*/ 0 w 4014857"/>
              <a:gd name="connsiteY2" fmla="*/ 0 h 3816430"/>
              <a:gd name="connsiteX3" fmla="*/ 4014857 w 4014857"/>
              <a:gd name="connsiteY3" fmla="*/ 0 h 3816430"/>
            </a:gdLst>
            <a:ahLst/>
            <a:cxnLst>
              <a:cxn ang="0">
                <a:pos x="connsiteX0" y="connsiteY0"/>
              </a:cxn>
              <a:cxn ang="0">
                <a:pos x="connsiteX1" y="connsiteY1"/>
              </a:cxn>
              <a:cxn ang="0">
                <a:pos x="connsiteX2" y="connsiteY2"/>
              </a:cxn>
              <a:cxn ang="0">
                <a:pos x="connsiteX3" y="connsiteY3"/>
              </a:cxn>
            </a:cxnLst>
            <a:rect l="l" t="t" r="r" b="b"/>
            <a:pathLst>
              <a:path w="4014857" h="3816430">
                <a:moveTo>
                  <a:pt x="4014857" y="3816430"/>
                </a:moveTo>
                <a:lnTo>
                  <a:pt x="0" y="3816430"/>
                </a:lnTo>
                <a:lnTo>
                  <a:pt x="0" y="0"/>
                </a:lnTo>
                <a:lnTo>
                  <a:pt x="4014857" y="0"/>
                </a:lnTo>
                <a:close/>
              </a:path>
            </a:pathLst>
          </a:custGeom>
        </p:spPr>
      </p:pic>
      <p:pic>
        <p:nvPicPr>
          <p:cNvPr id="54" name="PPT世界-8"/>
          <p:cNvPicPr>
            <a:picLocks noChangeAspect="1"/>
          </p:cNvPicPr>
          <p:nvPr/>
        </p:nvPicPr>
        <p:blipFill>
          <a:blip r:embed="rId10" cstate="screen"/>
          <a:srcRect r="30482" b="33821"/>
          <a:stretch>
            <a:fillRect/>
          </a:stretch>
        </p:blipFill>
        <p:spPr>
          <a:xfrm flipH="1" flipV="1">
            <a:off x="0" y="1"/>
            <a:ext cx="6223934" cy="2619427"/>
          </a:xfrm>
          <a:custGeom>
            <a:avLst/>
            <a:gdLst>
              <a:gd name="connsiteX0" fmla="*/ 6223934 w 6223934"/>
              <a:gd name="connsiteY0" fmla="*/ 2619427 h 2619427"/>
              <a:gd name="connsiteX1" fmla="*/ 0 w 6223934"/>
              <a:gd name="connsiteY1" fmla="*/ 2619427 h 2619427"/>
              <a:gd name="connsiteX2" fmla="*/ 0 w 6223934"/>
              <a:gd name="connsiteY2" fmla="*/ 0 h 2619427"/>
              <a:gd name="connsiteX3" fmla="*/ 6223934 w 6223934"/>
              <a:gd name="connsiteY3" fmla="*/ 0 h 2619427"/>
            </a:gdLst>
            <a:ahLst/>
            <a:cxnLst>
              <a:cxn ang="0">
                <a:pos x="connsiteX0" y="connsiteY0"/>
              </a:cxn>
              <a:cxn ang="0">
                <a:pos x="connsiteX1" y="connsiteY1"/>
              </a:cxn>
              <a:cxn ang="0">
                <a:pos x="connsiteX2" y="connsiteY2"/>
              </a:cxn>
              <a:cxn ang="0">
                <a:pos x="connsiteX3" y="connsiteY3"/>
              </a:cxn>
            </a:cxnLst>
            <a:rect l="l" t="t" r="r" b="b"/>
            <a:pathLst>
              <a:path w="6223934" h="2619427">
                <a:moveTo>
                  <a:pt x="6223934" y="2619427"/>
                </a:moveTo>
                <a:lnTo>
                  <a:pt x="0" y="2619427"/>
                </a:lnTo>
                <a:lnTo>
                  <a:pt x="0" y="0"/>
                </a:lnTo>
                <a:lnTo>
                  <a:pt x="6223934" y="0"/>
                </a:lnTo>
                <a:close/>
              </a:path>
            </a:pathLst>
          </a:custGeom>
        </p:spPr>
      </p:pic>
      <p:pic>
        <p:nvPicPr>
          <p:cNvPr id="13" name="PPT世界-9"/>
          <p:cNvPicPr>
            <a:picLocks noChangeAspect="1"/>
          </p:cNvPicPr>
          <p:nvPr/>
        </p:nvPicPr>
        <p:blipFill>
          <a:blip r:embed="rId11" cstate="screen"/>
          <a:stretch>
            <a:fillRect/>
          </a:stretch>
        </p:blipFill>
        <p:spPr>
          <a:xfrm>
            <a:off x="735493" y="976495"/>
            <a:ext cx="5391364" cy="4861962"/>
          </a:xfrm>
          <a:prstGeom prst="rect">
            <a:avLst/>
          </a:prstGeom>
        </p:spPr>
      </p:pic>
      <p:pic>
        <p:nvPicPr>
          <p:cNvPr id="11" name="PPT世界-10" descr="桌子上放满了不同类型的电脑&#10;&#10;低可信度描述已自动生成"/>
          <p:cNvPicPr>
            <a:picLocks noChangeAspect="1"/>
          </p:cNvPicPr>
          <p:nvPr/>
        </p:nvPicPr>
        <p:blipFill>
          <a:blip r:embed="rId12" cstate="screen"/>
          <a:stretch>
            <a:fillRect/>
          </a:stretch>
        </p:blipFill>
        <p:spPr>
          <a:xfrm>
            <a:off x="943743" y="1164952"/>
            <a:ext cx="4974864" cy="4485048"/>
          </a:xfrm>
          <a:prstGeom prst="rect">
            <a:avLst/>
          </a:prstGeom>
        </p:spPr>
      </p:pic>
      <p:sp>
        <p:nvSpPr>
          <p:cNvPr id="16" name="PPT世界-11"/>
          <p:cNvSpPr/>
          <p:nvPr/>
        </p:nvSpPr>
        <p:spPr>
          <a:xfrm>
            <a:off x="412079" y="317057"/>
            <a:ext cx="1521250" cy="369333"/>
          </a:xfrm>
          <a:prstGeom prst="rect">
            <a:avLst/>
          </a:prstGeom>
        </p:spPr>
        <p:txBody>
          <a:bodyPr wrap="none">
            <a:noAutofit/>
          </a:bodyPr>
          <a:lstStyle/>
          <a:p>
            <a:pPr lvl="0"/>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YOUR LOGO</a:t>
            </a:r>
          </a:p>
        </p:txBody>
      </p:sp>
      <p:sp>
        <p:nvSpPr>
          <p:cNvPr id="17" name="PPT世界-12"/>
          <p:cNvSpPr/>
          <p:nvPr/>
        </p:nvSpPr>
        <p:spPr>
          <a:xfrm>
            <a:off x="455889" y="607162"/>
            <a:ext cx="1388745" cy="246221"/>
          </a:xfrm>
          <a:prstGeom prst="rect">
            <a:avLst/>
          </a:prstGeom>
        </p:spPr>
        <p:txBody>
          <a:bodyPr wrap="square">
            <a:noAutofit/>
          </a:bodyPr>
          <a:lstStyle/>
          <a:p>
            <a:pPr lvl="0" algn="dist"/>
            <a:r>
              <a:rPr lang="en-US" altLang="zh-CN" sz="10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A UNIVERSITY</a:t>
            </a:r>
          </a:p>
        </p:txBody>
      </p:sp>
      <p:pic>
        <p:nvPicPr>
          <p:cNvPr id="34" name="PPT世界-13"/>
          <p:cNvPicPr>
            <a:picLocks noChangeAspect="1"/>
          </p:cNvPicPr>
          <p:nvPr/>
        </p:nvPicPr>
        <p:blipFill>
          <a:blip r:embed="rId13"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nvGrpSpPr>
          <p:cNvPr id="33" name="PPT世界-14"/>
          <p:cNvGrpSpPr/>
          <p:nvPr/>
        </p:nvGrpSpPr>
        <p:grpSpPr>
          <a:xfrm>
            <a:off x="7044052" y="1982329"/>
            <a:ext cx="1037503" cy="1037501"/>
            <a:chOff x="6966852" y="2251912"/>
            <a:chExt cx="1037503" cy="1037501"/>
          </a:xfrm>
        </p:grpSpPr>
        <p:sp>
          <p:nvSpPr>
            <p:cNvPr id="35" name="PPT世界-14-1"/>
            <p:cNvSpPr/>
            <p:nvPr/>
          </p:nvSpPr>
          <p:spPr>
            <a:xfrm>
              <a:off x="6966852" y="2251912"/>
              <a:ext cx="1037503" cy="1037501"/>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kern="0" dirty="0">
                <a:solidFill>
                  <a:srgbClr val="F7F7F7"/>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6" name="PPT世界-14-2"/>
            <p:cNvSpPr txBox="1"/>
            <p:nvPr>
              <p:custDataLst>
                <p:tags r:id="rId2"/>
              </p:custDataLst>
            </p:nvPr>
          </p:nvSpPr>
          <p:spPr>
            <a:xfrm>
              <a:off x="6966852" y="2385941"/>
              <a:ext cx="1037503" cy="769442"/>
            </a:xfrm>
            <a:prstGeom prst="rect">
              <a:avLst/>
            </a:prstGeom>
            <a:noFill/>
          </p:spPr>
          <p:txBody>
            <a:bodyPr wrap="square" rtlCol="0">
              <a:noAutofit/>
            </a:bodyPr>
            <a:lstStyle/>
            <a:p>
              <a:pPr lvl="0" algn="ctr"/>
              <a:r>
                <a:rPr lang="en-US" altLang="zh-CN" sz="44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04</a:t>
              </a:r>
              <a:endParaRPr lang="zh-CN" altLang="en-US" sz="44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37" name="PPT世界-15"/>
          <p:cNvGrpSpPr/>
          <p:nvPr/>
        </p:nvGrpSpPr>
        <p:grpSpPr>
          <a:xfrm>
            <a:off x="6928299" y="3154889"/>
            <a:ext cx="4591144" cy="1352522"/>
            <a:chOff x="8068859" y="1640370"/>
            <a:chExt cx="2088969" cy="735023"/>
          </a:xfrm>
        </p:grpSpPr>
        <p:sp>
          <p:nvSpPr>
            <p:cNvPr id="38" name="PPT世界-15-1"/>
            <p:cNvSpPr txBox="1"/>
            <p:nvPr>
              <p:custDataLst>
                <p:tags r:id="rId1"/>
              </p:custDataLst>
            </p:nvPr>
          </p:nvSpPr>
          <p:spPr>
            <a:xfrm>
              <a:off x="8068859" y="1640370"/>
              <a:ext cx="1475994" cy="551958"/>
            </a:xfrm>
            <a:prstGeom prst="rect">
              <a:avLst/>
            </a:prstGeom>
            <a:noFill/>
          </p:spPr>
          <p:txBody>
            <a:bodyPr wrap="square" rtlCol="0">
              <a:noAutofit/>
            </a:bodyPr>
            <a:lstStyle/>
            <a:p>
              <a:pPr lvl="0" algn="dist"/>
              <a:r>
                <a:rPr lang="zh-CN" altLang="en-US" sz="6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未来规划</a:t>
              </a:r>
            </a:p>
          </p:txBody>
        </p:sp>
        <p:sp>
          <p:nvSpPr>
            <p:cNvPr id="39" name="PPT世界-15-2"/>
            <p:cNvSpPr/>
            <p:nvPr/>
          </p:nvSpPr>
          <p:spPr>
            <a:xfrm>
              <a:off x="8121527" y="2191407"/>
              <a:ext cx="2036301" cy="183986"/>
            </a:xfrm>
            <a:prstGeom prst="rect">
              <a:avLst/>
            </a:prstGeom>
          </p:spPr>
          <p:txBody>
            <a:bodyPr wrap="square">
              <a:noAutofit/>
            </a:bodyPr>
            <a:lstStyle/>
            <a:p>
              <a:pPr algn="dist"/>
              <a:r>
                <a:rPr lang="en-US" altLang="zh-CN" sz="16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FUTURE PLANNING</a:t>
              </a:r>
            </a:p>
          </p:txBody>
        </p:sp>
      </p:grpSp>
      <p:sp>
        <p:nvSpPr>
          <p:cNvPr id="29" name="PPT世界-16"/>
          <p:cNvSpPr/>
          <p:nvPr/>
        </p:nvSpPr>
        <p:spPr>
          <a:xfrm>
            <a:off x="9669291"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0" name="PPT世界-17"/>
          <p:cNvSpPr/>
          <p:nvPr/>
        </p:nvSpPr>
        <p:spPr>
          <a:xfrm>
            <a:off x="9762216" y="6185136"/>
            <a:ext cx="155442" cy="207241"/>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cs typeface="思源黑体 CN Bold" panose="020B0800000000000000" pitchFamily="34" charset="-122"/>
            </a:endParaRPr>
          </a:p>
        </p:txBody>
      </p:sp>
      <p:sp>
        <p:nvSpPr>
          <p:cNvPr id="31" name="PPT世界-18"/>
          <p:cNvSpPr/>
          <p:nvPr/>
        </p:nvSpPr>
        <p:spPr>
          <a:xfrm>
            <a:off x="10172244"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32" name="PPT世界-19"/>
          <p:cNvSpPr/>
          <p:nvPr/>
        </p:nvSpPr>
        <p:spPr>
          <a:xfrm>
            <a:off x="10239257" y="6185254"/>
            <a:ext cx="207242" cy="207004"/>
          </a:xfrm>
          <a:custGeom>
            <a:avLst/>
            <a:gdLst>
              <a:gd name="T0" fmla="*/ 10906 w 12797"/>
              <a:gd name="T1" fmla="*/ 1875 h 12781"/>
              <a:gd name="T2" fmla="*/ 6391 w 12797"/>
              <a:gd name="T3" fmla="*/ 0 h 12781"/>
              <a:gd name="T4" fmla="*/ 1875 w 12797"/>
              <a:gd name="T5" fmla="*/ 1875 h 12781"/>
              <a:gd name="T6" fmla="*/ 1234 w 12797"/>
              <a:gd name="T7" fmla="*/ 2625 h 12781"/>
              <a:gd name="T8" fmla="*/ 0 w 12797"/>
              <a:gd name="T9" fmla="*/ 6391 h 12781"/>
              <a:gd name="T10" fmla="*/ 1875 w 12797"/>
              <a:gd name="T11" fmla="*/ 10906 h 12781"/>
              <a:gd name="T12" fmla="*/ 6391 w 12797"/>
              <a:gd name="T13" fmla="*/ 12781 h 12781"/>
              <a:gd name="T14" fmla="*/ 10906 w 12797"/>
              <a:gd name="T15" fmla="*/ 10906 h 12781"/>
              <a:gd name="T16" fmla="*/ 12781 w 12797"/>
              <a:gd name="T17" fmla="*/ 6391 h 12781"/>
              <a:gd name="T18" fmla="*/ 11219 w 12797"/>
              <a:gd name="T19" fmla="*/ 9484 h 12781"/>
              <a:gd name="T20" fmla="*/ 9906 w 12797"/>
              <a:gd name="T21" fmla="*/ 6719 h 12781"/>
              <a:gd name="T22" fmla="*/ 11219 w 12797"/>
              <a:gd name="T23" fmla="*/ 9484 h 12781"/>
              <a:gd name="T24" fmla="*/ 2891 w 12797"/>
              <a:gd name="T25" fmla="*/ 6734 h 12781"/>
              <a:gd name="T26" fmla="*/ 1578 w 12797"/>
              <a:gd name="T27" fmla="*/ 9500 h 12781"/>
              <a:gd name="T28" fmla="*/ 1609 w 12797"/>
              <a:gd name="T29" fmla="*/ 3250 h 12781"/>
              <a:gd name="T30" fmla="*/ 2891 w 12797"/>
              <a:gd name="T31" fmla="*/ 6063 h 12781"/>
              <a:gd name="T32" fmla="*/ 1609 w 12797"/>
              <a:gd name="T33" fmla="*/ 3250 h 12781"/>
              <a:gd name="T34" fmla="*/ 3563 w 12797"/>
              <a:gd name="T35" fmla="*/ 6063 h 12781"/>
              <a:gd name="T36" fmla="*/ 6063 w 12797"/>
              <a:gd name="T37" fmla="*/ 4203 h 12781"/>
              <a:gd name="T38" fmla="*/ 6063 w 12797"/>
              <a:gd name="T39" fmla="*/ 6734 h 12781"/>
              <a:gd name="T40" fmla="*/ 3813 w 12797"/>
              <a:gd name="T41" fmla="*/ 8750 h 12781"/>
              <a:gd name="T42" fmla="*/ 6063 w 12797"/>
              <a:gd name="T43" fmla="*/ 6734 h 12781"/>
              <a:gd name="T44" fmla="*/ 9234 w 12797"/>
              <a:gd name="T45" fmla="*/ 6734 h 12781"/>
              <a:gd name="T46" fmla="*/ 6734 w 12797"/>
              <a:gd name="T47" fmla="*/ 8516 h 12781"/>
              <a:gd name="T48" fmla="*/ 6734 w 12797"/>
              <a:gd name="T49" fmla="*/ 6063 h 12781"/>
              <a:gd name="T50" fmla="*/ 8969 w 12797"/>
              <a:gd name="T51" fmla="*/ 3969 h 12781"/>
              <a:gd name="T52" fmla="*/ 6734 w 12797"/>
              <a:gd name="T53" fmla="*/ 6063 h 12781"/>
              <a:gd name="T54" fmla="*/ 6734 w 12797"/>
              <a:gd name="T55" fmla="*/ 719 h 12781"/>
              <a:gd name="T56" fmla="*/ 8344 w 12797"/>
              <a:gd name="T57" fmla="*/ 2266 h 12781"/>
              <a:gd name="T58" fmla="*/ 6734 w 12797"/>
              <a:gd name="T59" fmla="*/ 3531 h 12781"/>
              <a:gd name="T60" fmla="*/ 6063 w 12797"/>
              <a:gd name="T61" fmla="*/ 719 h 12781"/>
              <a:gd name="T62" fmla="*/ 4016 w 12797"/>
              <a:gd name="T63" fmla="*/ 3313 h 12781"/>
              <a:gd name="T64" fmla="*/ 5375 w 12797"/>
              <a:gd name="T65" fmla="*/ 1078 h 12781"/>
              <a:gd name="T66" fmla="*/ 6063 w 12797"/>
              <a:gd name="T67" fmla="*/ 12078 h 12781"/>
              <a:gd name="T68" fmla="*/ 4453 w 12797"/>
              <a:gd name="T69" fmla="*/ 10531 h 12781"/>
              <a:gd name="T70" fmla="*/ 6063 w 12797"/>
              <a:gd name="T71" fmla="*/ 9188 h 12781"/>
              <a:gd name="T72" fmla="*/ 6734 w 12797"/>
              <a:gd name="T73" fmla="*/ 12078 h 12781"/>
              <a:gd name="T74" fmla="*/ 8797 w 12797"/>
              <a:gd name="T75" fmla="*/ 9406 h 12781"/>
              <a:gd name="T76" fmla="*/ 7422 w 12797"/>
              <a:gd name="T77" fmla="*/ 11719 h 12781"/>
              <a:gd name="T78" fmla="*/ 9625 w 12797"/>
              <a:gd name="T79" fmla="*/ 3828 h 12781"/>
              <a:gd name="T80" fmla="*/ 12125 w 12797"/>
              <a:gd name="T81" fmla="*/ 6063 h 12781"/>
              <a:gd name="T82" fmla="*/ 10438 w 12797"/>
              <a:gd name="T83" fmla="*/ 2344 h 12781"/>
              <a:gd name="T84" fmla="*/ 9438 w 12797"/>
              <a:gd name="T85" fmla="*/ 3172 h 12781"/>
              <a:gd name="T86" fmla="*/ 8297 w 12797"/>
              <a:gd name="T87" fmla="*/ 1000 h 12781"/>
              <a:gd name="T88" fmla="*/ 4484 w 12797"/>
              <a:gd name="T89" fmla="*/ 1000 h 12781"/>
              <a:gd name="T90" fmla="*/ 3344 w 12797"/>
              <a:gd name="T91" fmla="*/ 3172 h 12781"/>
              <a:gd name="T92" fmla="*/ 2344 w 12797"/>
              <a:gd name="T93" fmla="*/ 2344 h 12781"/>
              <a:gd name="T94" fmla="*/ 2344 w 12797"/>
              <a:gd name="T95" fmla="*/ 10438 h 12781"/>
              <a:gd name="T96" fmla="*/ 3328 w 12797"/>
              <a:gd name="T97" fmla="*/ 9547 h 12781"/>
              <a:gd name="T98" fmla="*/ 4484 w 12797"/>
              <a:gd name="T99" fmla="*/ 11781 h 12781"/>
              <a:gd name="T100" fmla="*/ 8297 w 12797"/>
              <a:gd name="T101" fmla="*/ 11797 h 12781"/>
              <a:gd name="T102" fmla="*/ 9453 w 12797"/>
              <a:gd name="T103" fmla="*/ 9563 h 12781"/>
              <a:gd name="T104" fmla="*/ 10438 w 12797"/>
              <a:gd name="T105" fmla="*/ 10453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7" h="12781">
                <a:moveTo>
                  <a:pt x="12281" y="3906"/>
                </a:moveTo>
                <a:cubicBezTo>
                  <a:pt x="11953" y="3141"/>
                  <a:pt x="11500" y="2453"/>
                  <a:pt x="10906" y="1875"/>
                </a:cubicBezTo>
                <a:cubicBezTo>
                  <a:pt x="10313" y="1281"/>
                  <a:pt x="9641" y="828"/>
                  <a:pt x="8875" y="500"/>
                </a:cubicBezTo>
                <a:cubicBezTo>
                  <a:pt x="8094" y="172"/>
                  <a:pt x="7266" y="0"/>
                  <a:pt x="6391" y="0"/>
                </a:cubicBezTo>
                <a:cubicBezTo>
                  <a:pt x="5531" y="0"/>
                  <a:pt x="4688" y="172"/>
                  <a:pt x="3906" y="500"/>
                </a:cubicBezTo>
                <a:cubicBezTo>
                  <a:pt x="3141" y="828"/>
                  <a:pt x="2453" y="1281"/>
                  <a:pt x="1875" y="1875"/>
                </a:cubicBezTo>
                <a:cubicBezTo>
                  <a:pt x="1641" y="2109"/>
                  <a:pt x="1438" y="2344"/>
                  <a:pt x="1250" y="2594"/>
                </a:cubicBezTo>
                <a:cubicBezTo>
                  <a:pt x="1250" y="2594"/>
                  <a:pt x="1234" y="2609"/>
                  <a:pt x="1234" y="2625"/>
                </a:cubicBezTo>
                <a:cubicBezTo>
                  <a:pt x="938" y="3016"/>
                  <a:pt x="703" y="3453"/>
                  <a:pt x="500" y="3906"/>
                </a:cubicBezTo>
                <a:cubicBezTo>
                  <a:pt x="172" y="4688"/>
                  <a:pt x="0" y="5531"/>
                  <a:pt x="0" y="6391"/>
                </a:cubicBezTo>
                <a:cubicBezTo>
                  <a:pt x="0" y="7250"/>
                  <a:pt x="172" y="8094"/>
                  <a:pt x="500" y="8875"/>
                </a:cubicBezTo>
                <a:cubicBezTo>
                  <a:pt x="828" y="9641"/>
                  <a:pt x="1281" y="10328"/>
                  <a:pt x="1875" y="10906"/>
                </a:cubicBezTo>
                <a:cubicBezTo>
                  <a:pt x="2469" y="11484"/>
                  <a:pt x="3141" y="11953"/>
                  <a:pt x="3906" y="12281"/>
                </a:cubicBezTo>
                <a:cubicBezTo>
                  <a:pt x="4688" y="12609"/>
                  <a:pt x="5531" y="12781"/>
                  <a:pt x="6391" y="12781"/>
                </a:cubicBezTo>
                <a:cubicBezTo>
                  <a:pt x="7250" y="12781"/>
                  <a:pt x="8094" y="12609"/>
                  <a:pt x="8875" y="12281"/>
                </a:cubicBezTo>
                <a:cubicBezTo>
                  <a:pt x="9641" y="11953"/>
                  <a:pt x="10328" y="11500"/>
                  <a:pt x="10906" y="10906"/>
                </a:cubicBezTo>
                <a:cubicBezTo>
                  <a:pt x="11500" y="10313"/>
                  <a:pt x="11953" y="9641"/>
                  <a:pt x="12281" y="8875"/>
                </a:cubicBezTo>
                <a:cubicBezTo>
                  <a:pt x="12609" y="8094"/>
                  <a:pt x="12781" y="7250"/>
                  <a:pt x="12781" y="6391"/>
                </a:cubicBezTo>
                <a:cubicBezTo>
                  <a:pt x="12797" y="5531"/>
                  <a:pt x="12625" y="4688"/>
                  <a:pt x="12281" y="3906"/>
                </a:cubicBezTo>
                <a:close/>
                <a:moveTo>
                  <a:pt x="11219" y="9484"/>
                </a:moveTo>
                <a:cubicBezTo>
                  <a:pt x="10766" y="9250"/>
                  <a:pt x="10234" y="9047"/>
                  <a:pt x="9641" y="8891"/>
                </a:cubicBezTo>
                <a:cubicBezTo>
                  <a:pt x="9797" y="8203"/>
                  <a:pt x="9891" y="7469"/>
                  <a:pt x="9906" y="6719"/>
                </a:cubicBezTo>
                <a:lnTo>
                  <a:pt x="12109" y="6719"/>
                </a:lnTo>
                <a:cubicBezTo>
                  <a:pt x="12047" y="7719"/>
                  <a:pt x="11734" y="8672"/>
                  <a:pt x="11219" y="9484"/>
                </a:cubicBezTo>
                <a:close/>
                <a:moveTo>
                  <a:pt x="688" y="6734"/>
                </a:moveTo>
                <a:lnTo>
                  <a:pt x="2891" y="6734"/>
                </a:lnTo>
                <a:cubicBezTo>
                  <a:pt x="2906" y="7484"/>
                  <a:pt x="3000" y="8219"/>
                  <a:pt x="3156" y="8906"/>
                </a:cubicBezTo>
                <a:cubicBezTo>
                  <a:pt x="2563" y="9063"/>
                  <a:pt x="2031" y="9266"/>
                  <a:pt x="1578" y="9500"/>
                </a:cubicBezTo>
                <a:cubicBezTo>
                  <a:pt x="1047" y="8672"/>
                  <a:pt x="734" y="7719"/>
                  <a:pt x="688" y="6734"/>
                </a:cubicBezTo>
                <a:close/>
                <a:moveTo>
                  <a:pt x="1609" y="3250"/>
                </a:moveTo>
                <a:cubicBezTo>
                  <a:pt x="2063" y="3484"/>
                  <a:pt x="2578" y="3672"/>
                  <a:pt x="3172" y="3828"/>
                </a:cubicBezTo>
                <a:cubicBezTo>
                  <a:pt x="3000" y="4531"/>
                  <a:pt x="2906" y="5281"/>
                  <a:pt x="2891" y="6063"/>
                </a:cubicBezTo>
                <a:lnTo>
                  <a:pt x="688" y="6063"/>
                </a:lnTo>
                <a:cubicBezTo>
                  <a:pt x="734" y="5047"/>
                  <a:pt x="1063" y="4078"/>
                  <a:pt x="1609" y="3250"/>
                </a:cubicBezTo>
                <a:close/>
                <a:moveTo>
                  <a:pt x="6063" y="6063"/>
                </a:moveTo>
                <a:lnTo>
                  <a:pt x="3563" y="6063"/>
                </a:lnTo>
                <a:cubicBezTo>
                  <a:pt x="3578" y="5328"/>
                  <a:pt x="3672" y="4625"/>
                  <a:pt x="3828" y="3969"/>
                </a:cubicBezTo>
                <a:cubicBezTo>
                  <a:pt x="4531" y="4109"/>
                  <a:pt x="5281" y="4188"/>
                  <a:pt x="6063" y="4203"/>
                </a:cubicBezTo>
                <a:lnTo>
                  <a:pt x="6063" y="6063"/>
                </a:lnTo>
                <a:close/>
                <a:moveTo>
                  <a:pt x="6063" y="6734"/>
                </a:moveTo>
                <a:lnTo>
                  <a:pt x="6063" y="8516"/>
                </a:lnTo>
                <a:cubicBezTo>
                  <a:pt x="5281" y="8531"/>
                  <a:pt x="4531" y="8609"/>
                  <a:pt x="3813" y="8750"/>
                </a:cubicBezTo>
                <a:cubicBezTo>
                  <a:pt x="3672" y="8125"/>
                  <a:pt x="3578" y="7438"/>
                  <a:pt x="3563" y="6734"/>
                </a:cubicBezTo>
                <a:lnTo>
                  <a:pt x="6063" y="6734"/>
                </a:lnTo>
                <a:close/>
                <a:moveTo>
                  <a:pt x="6734" y="6734"/>
                </a:moveTo>
                <a:lnTo>
                  <a:pt x="9234" y="6734"/>
                </a:lnTo>
                <a:cubicBezTo>
                  <a:pt x="9219" y="7438"/>
                  <a:pt x="9125" y="8125"/>
                  <a:pt x="8984" y="8750"/>
                </a:cubicBezTo>
                <a:cubicBezTo>
                  <a:pt x="8281" y="8609"/>
                  <a:pt x="7516" y="8531"/>
                  <a:pt x="6734" y="8516"/>
                </a:cubicBezTo>
                <a:lnTo>
                  <a:pt x="6734" y="6734"/>
                </a:lnTo>
                <a:close/>
                <a:moveTo>
                  <a:pt x="6734" y="6063"/>
                </a:moveTo>
                <a:lnTo>
                  <a:pt x="6734" y="4203"/>
                </a:lnTo>
                <a:cubicBezTo>
                  <a:pt x="7516" y="4188"/>
                  <a:pt x="8266" y="4109"/>
                  <a:pt x="8969" y="3969"/>
                </a:cubicBezTo>
                <a:cubicBezTo>
                  <a:pt x="9125" y="4625"/>
                  <a:pt x="9219" y="5328"/>
                  <a:pt x="9234" y="6063"/>
                </a:cubicBezTo>
                <a:lnTo>
                  <a:pt x="6734" y="6063"/>
                </a:lnTo>
                <a:close/>
                <a:moveTo>
                  <a:pt x="6734" y="3531"/>
                </a:moveTo>
                <a:lnTo>
                  <a:pt x="6734" y="719"/>
                </a:lnTo>
                <a:cubicBezTo>
                  <a:pt x="6969" y="781"/>
                  <a:pt x="7203" y="891"/>
                  <a:pt x="7422" y="1078"/>
                </a:cubicBezTo>
                <a:cubicBezTo>
                  <a:pt x="7766" y="1359"/>
                  <a:pt x="8078" y="1750"/>
                  <a:pt x="8344" y="2266"/>
                </a:cubicBezTo>
                <a:cubicBezTo>
                  <a:pt x="8516" y="2594"/>
                  <a:pt x="8656" y="2938"/>
                  <a:pt x="8781" y="3313"/>
                </a:cubicBezTo>
                <a:cubicBezTo>
                  <a:pt x="8141" y="3438"/>
                  <a:pt x="7453" y="3516"/>
                  <a:pt x="6734" y="3531"/>
                </a:cubicBezTo>
                <a:close/>
                <a:moveTo>
                  <a:pt x="5375" y="1078"/>
                </a:moveTo>
                <a:cubicBezTo>
                  <a:pt x="5594" y="891"/>
                  <a:pt x="5828" y="781"/>
                  <a:pt x="6063" y="719"/>
                </a:cubicBezTo>
                <a:lnTo>
                  <a:pt x="6063" y="3531"/>
                </a:lnTo>
                <a:cubicBezTo>
                  <a:pt x="5344" y="3516"/>
                  <a:pt x="4656" y="3438"/>
                  <a:pt x="4016" y="3313"/>
                </a:cubicBezTo>
                <a:cubicBezTo>
                  <a:pt x="4141" y="2938"/>
                  <a:pt x="4281" y="2578"/>
                  <a:pt x="4453" y="2266"/>
                </a:cubicBezTo>
                <a:cubicBezTo>
                  <a:pt x="4719" y="1750"/>
                  <a:pt x="5031" y="1344"/>
                  <a:pt x="5375" y="1078"/>
                </a:cubicBezTo>
                <a:close/>
                <a:moveTo>
                  <a:pt x="6063" y="9188"/>
                </a:moveTo>
                <a:lnTo>
                  <a:pt x="6063" y="12078"/>
                </a:lnTo>
                <a:cubicBezTo>
                  <a:pt x="5828" y="12016"/>
                  <a:pt x="5594" y="11906"/>
                  <a:pt x="5375" y="11719"/>
                </a:cubicBezTo>
                <a:cubicBezTo>
                  <a:pt x="5031" y="11438"/>
                  <a:pt x="4719" y="11047"/>
                  <a:pt x="4453" y="10531"/>
                </a:cubicBezTo>
                <a:cubicBezTo>
                  <a:pt x="4281" y="10188"/>
                  <a:pt x="4125" y="9813"/>
                  <a:pt x="4000" y="9406"/>
                </a:cubicBezTo>
                <a:cubicBezTo>
                  <a:pt x="4641" y="9281"/>
                  <a:pt x="5344" y="9203"/>
                  <a:pt x="6063" y="9188"/>
                </a:cubicBezTo>
                <a:close/>
                <a:moveTo>
                  <a:pt x="7422" y="11719"/>
                </a:moveTo>
                <a:cubicBezTo>
                  <a:pt x="7203" y="11906"/>
                  <a:pt x="6969" y="12016"/>
                  <a:pt x="6734" y="12078"/>
                </a:cubicBezTo>
                <a:lnTo>
                  <a:pt x="6734" y="9188"/>
                </a:lnTo>
                <a:cubicBezTo>
                  <a:pt x="7453" y="9203"/>
                  <a:pt x="8156" y="9281"/>
                  <a:pt x="8797" y="9406"/>
                </a:cubicBezTo>
                <a:cubicBezTo>
                  <a:pt x="8672" y="9813"/>
                  <a:pt x="8516" y="10188"/>
                  <a:pt x="8344" y="10531"/>
                </a:cubicBezTo>
                <a:cubicBezTo>
                  <a:pt x="8078" y="11047"/>
                  <a:pt x="7766" y="11438"/>
                  <a:pt x="7422" y="11719"/>
                </a:cubicBezTo>
                <a:close/>
                <a:moveTo>
                  <a:pt x="9906" y="6063"/>
                </a:moveTo>
                <a:cubicBezTo>
                  <a:pt x="9891" y="5281"/>
                  <a:pt x="9781" y="4531"/>
                  <a:pt x="9625" y="3828"/>
                </a:cubicBezTo>
                <a:cubicBezTo>
                  <a:pt x="10203" y="3672"/>
                  <a:pt x="10734" y="3484"/>
                  <a:pt x="11188" y="3250"/>
                </a:cubicBezTo>
                <a:cubicBezTo>
                  <a:pt x="11734" y="4078"/>
                  <a:pt x="12063" y="5047"/>
                  <a:pt x="12125" y="6063"/>
                </a:cubicBezTo>
                <a:lnTo>
                  <a:pt x="9906" y="6063"/>
                </a:lnTo>
                <a:close/>
                <a:moveTo>
                  <a:pt x="10438" y="2344"/>
                </a:moveTo>
                <a:cubicBezTo>
                  <a:pt x="10547" y="2453"/>
                  <a:pt x="10656" y="2578"/>
                  <a:pt x="10766" y="2703"/>
                </a:cubicBezTo>
                <a:cubicBezTo>
                  <a:pt x="10375" y="2891"/>
                  <a:pt x="9938" y="3047"/>
                  <a:pt x="9438" y="3172"/>
                </a:cubicBezTo>
                <a:cubicBezTo>
                  <a:pt x="9297" y="2734"/>
                  <a:pt x="9125" y="2328"/>
                  <a:pt x="8938" y="1953"/>
                </a:cubicBezTo>
                <a:cubicBezTo>
                  <a:pt x="8750" y="1578"/>
                  <a:pt x="8531" y="1266"/>
                  <a:pt x="8297" y="1000"/>
                </a:cubicBezTo>
                <a:cubicBezTo>
                  <a:pt x="9094" y="1281"/>
                  <a:pt x="9828" y="1734"/>
                  <a:pt x="10438" y="2344"/>
                </a:cubicBezTo>
                <a:close/>
                <a:moveTo>
                  <a:pt x="4484" y="1000"/>
                </a:moveTo>
                <a:cubicBezTo>
                  <a:pt x="4250" y="1266"/>
                  <a:pt x="4031" y="1594"/>
                  <a:pt x="3844" y="1953"/>
                </a:cubicBezTo>
                <a:cubicBezTo>
                  <a:pt x="3656" y="2328"/>
                  <a:pt x="3484" y="2734"/>
                  <a:pt x="3344" y="3172"/>
                </a:cubicBezTo>
                <a:cubicBezTo>
                  <a:pt x="2844" y="3047"/>
                  <a:pt x="2406" y="2891"/>
                  <a:pt x="2016" y="2703"/>
                </a:cubicBezTo>
                <a:cubicBezTo>
                  <a:pt x="2125" y="2578"/>
                  <a:pt x="2219" y="2469"/>
                  <a:pt x="2344" y="2344"/>
                </a:cubicBezTo>
                <a:cubicBezTo>
                  <a:pt x="2969" y="1734"/>
                  <a:pt x="3688" y="1281"/>
                  <a:pt x="4484" y="1000"/>
                </a:cubicBezTo>
                <a:close/>
                <a:moveTo>
                  <a:pt x="2344" y="10438"/>
                </a:moveTo>
                <a:cubicBezTo>
                  <a:pt x="2219" y="10313"/>
                  <a:pt x="2094" y="10172"/>
                  <a:pt x="1984" y="10031"/>
                </a:cubicBezTo>
                <a:cubicBezTo>
                  <a:pt x="2375" y="9844"/>
                  <a:pt x="2828" y="9672"/>
                  <a:pt x="3328" y="9547"/>
                </a:cubicBezTo>
                <a:cubicBezTo>
                  <a:pt x="3469" y="10016"/>
                  <a:pt x="3641" y="10438"/>
                  <a:pt x="3844" y="10828"/>
                </a:cubicBezTo>
                <a:cubicBezTo>
                  <a:pt x="4031" y="11203"/>
                  <a:pt x="4250" y="11516"/>
                  <a:pt x="4484" y="11781"/>
                </a:cubicBezTo>
                <a:cubicBezTo>
                  <a:pt x="3688" y="11516"/>
                  <a:pt x="2969" y="11063"/>
                  <a:pt x="2344" y="10438"/>
                </a:cubicBezTo>
                <a:close/>
                <a:moveTo>
                  <a:pt x="8297" y="11797"/>
                </a:moveTo>
                <a:cubicBezTo>
                  <a:pt x="8531" y="11531"/>
                  <a:pt x="8750" y="11203"/>
                  <a:pt x="8938" y="10844"/>
                </a:cubicBezTo>
                <a:cubicBezTo>
                  <a:pt x="9141" y="10453"/>
                  <a:pt x="9313" y="10016"/>
                  <a:pt x="9453" y="9563"/>
                </a:cubicBezTo>
                <a:cubicBezTo>
                  <a:pt x="9953" y="9688"/>
                  <a:pt x="10406" y="9859"/>
                  <a:pt x="10797" y="10047"/>
                </a:cubicBezTo>
                <a:cubicBezTo>
                  <a:pt x="10688" y="10188"/>
                  <a:pt x="10563" y="10313"/>
                  <a:pt x="10438" y="10453"/>
                </a:cubicBezTo>
                <a:cubicBezTo>
                  <a:pt x="9828" y="11063"/>
                  <a:pt x="9094" y="11516"/>
                  <a:pt x="8297" y="1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41" name="PPT世界-20"/>
          <p:cNvSpPr/>
          <p:nvPr/>
        </p:nvSpPr>
        <p:spPr>
          <a:xfrm>
            <a:off x="10675198"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42" name="PPT世界-21"/>
          <p:cNvSpPr/>
          <p:nvPr/>
        </p:nvSpPr>
        <p:spPr>
          <a:xfrm>
            <a:off x="10742223" y="6203314"/>
            <a:ext cx="207242" cy="17088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43" name="PPT世界-22"/>
          <p:cNvSpPr/>
          <p:nvPr/>
        </p:nvSpPr>
        <p:spPr>
          <a:xfrm>
            <a:off x="11178150"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45" name="PPT世界-23"/>
          <p:cNvSpPr/>
          <p:nvPr/>
        </p:nvSpPr>
        <p:spPr>
          <a:xfrm>
            <a:off x="11267124" y="6185136"/>
            <a:ext cx="163342" cy="207241"/>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思源黑体 CN Bold" panose="020B08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ppt_x</p:attrName>
                                        </p:attrNameLst>
                                      </p:cBhvr>
                                      <p:tavLst>
                                        <p:tav tm="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11" name="PPT世界-2"/>
          <p:cNvGrpSpPr/>
          <p:nvPr/>
        </p:nvGrpSpPr>
        <p:grpSpPr>
          <a:xfrm>
            <a:off x="6496742" y="4885606"/>
            <a:ext cx="4759959" cy="1278268"/>
            <a:chOff x="1193004" y="5052741"/>
            <a:chExt cx="4759959" cy="1278268"/>
          </a:xfrm>
        </p:grpSpPr>
        <p:sp>
          <p:nvSpPr>
            <p:cNvPr id="12" name="PPT世界-2-1"/>
            <p:cNvSpPr txBox="1"/>
            <p:nvPr/>
          </p:nvSpPr>
          <p:spPr>
            <a:xfrm>
              <a:off x="1622789" y="5436405"/>
              <a:ext cx="4330174" cy="894604"/>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单击此处键入文本单击此处键入文本单击此处键入文本单击此处键入文本单击此处键入文本单击此处键入文本单击单击此处键入文本单击</a:t>
              </a:r>
              <a:r>
                <a:rPr kumimoji="0" lang="zh-CN" altLang="en-US" sz="1200" b="0" i="0" u="none" strike="noStrike" kern="1200" cap="none" spc="12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a:t>
              </a:r>
              <a:endParaRPr kumimoji="0" lang="en-US" altLang="zh-CN" sz="1200" b="0" i="0" u="none" strike="noStrike" kern="1200" cap="none" spc="12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13" name="组合 12"/>
            <p:cNvGrpSpPr/>
            <p:nvPr/>
          </p:nvGrpSpPr>
          <p:grpSpPr>
            <a:xfrm>
              <a:off x="1193004" y="5052741"/>
              <a:ext cx="2776246" cy="400110"/>
              <a:chOff x="1236954" y="4848742"/>
              <a:chExt cx="2776246" cy="400110"/>
            </a:xfrm>
          </p:grpSpPr>
          <p:sp>
            <p:nvSpPr>
              <p:cNvPr id="14" name="PPT世界-2-2"/>
              <p:cNvSpPr txBox="1"/>
              <p:nvPr/>
            </p:nvSpPr>
            <p:spPr>
              <a:xfrm>
                <a:off x="1666739" y="4848742"/>
                <a:ext cx="2346461" cy="40011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pic>
            <p:nvPicPr>
              <p:cNvPr id="15" name="PPT世界-2-3"/>
              <p:cNvPicPr>
                <a:picLocks noChangeAspect="1"/>
              </p:cNvPicPr>
              <p:nvPr/>
            </p:nvPicPr>
            <p:blipFill>
              <a:blip r:embed="rId2" cstate="email">
                <a:extLst>
                  <a:ext uri="{96DAC541-7B7A-43D3-8B79-37D633B846F1}">
                    <asvg:svgBlip xmlns:asvg="http://schemas.microsoft.com/office/drawing/2016/SVG/main" r:embed="rId3"/>
                  </a:ext>
                </a:extLst>
              </a:blip>
              <a:stretch>
                <a:fillRect/>
              </a:stretch>
            </p:blipFill>
            <p:spPr>
              <a:xfrm>
                <a:off x="1236954" y="4853203"/>
                <a:ext cx="391188" cy="391188"/>
              </a:xfrm>
              <a:prstGeom prst="rect">
                <a:avLst/>
              </a:prstGeom>
            </p:spPr>
          </p:pic>
        </p:grpSp>
      </p:grpSp>
      <p:grpSp>
        <p:nvGrpSpPr>
          <p:cNvPr id="16" name="PPT世界-3"/>
          <p:cNvGrpSpPr/>
          <p:nvPr/>
        </p:nvGrpSpPr>
        <p:grpSpPr>
          <a:xfrm>
            <a:off x="6496742" y="3186907"/>
            <a:ext cx="4938992" cy="1488483"/>
            <a:chOff x="6496742" y="3186907"/>
            <a:chExt cx="4938992" cy="1488483"/>
          </a:xfrm>
        </p:grpSpPr>
        <p:grpSp>
          <p:nvGrpSpPr>
            <p:cNvPr id="17" name="PPT世界-13"/>
            <p:cNvGrpSpPr/>
            <p:nvPr/>
          </p:nvGrpSpPr>
          <p:grpSpPr>
            <a:xfrm>
              <a:off x="6496742" y="3186907"/>
              <a:ext cx="4759959" cy="1278268"/>
              <a:chOff x="1193004" y="3469771"/>
              <a:chExt cx="4759959" cy="1278268"/>
            </a:xfrm>
          </p:grpSpPr>
          <p:sp>
            <p:nvSpPr>
              <p:cNvPr id="19" name="PPT世界-3-1"/>
              <p:cNvSpPr txBox="1"/>
              <p:nvPr/>
            </p:nvSpPr>
            <p:spPr>
              <a:xfrm>
                <a:off x="1622789" y="3853435"/>
                <a:ext cx="4330174" cy="894604"/>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单击此处键入文本单击此处键入文本单击此处键入文本单击此处键入文本单击此处键入文本单击此处键入文本单击单击此处键入文本单击</a:t>
                </a:r>
                <a:r>
                  <a:rPr kumimoji="0" lang="zh-CN" altLang="en-US" sz="1200" b="0" i="0" u="none" strike="noStrike" kern="1200" cap="none" spc="12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a:t>
                </a:r>
                <a:endParaRPr kumimoji="0" lang="en-US" altLang="zh-CN" sz="1200" b="0" i="0" u="none" strike="noStrike" kern="1200" cap="none" spc="12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20" name="组合 19"/>
              <p:cNvGrpSpPr/>
              <p:nvPr/>
            </p:nvGrpSpPr>
            <p:grpSpPr>
              <a:xfrm>
                <a:off x="1193004" y="3469771"/>
                <a:ext cx="2776246" cy="400110"/>
                <a:chOff x="1236954" y="3367771"/>
                <a:chExt cx="2776246" cy="400110"/>
              </a:xfrm>
            </p:grpSpPr>
            <p:sp>
              <p:nvSpPr>
                <p:cNvPr id="21" name="PPT世界-3-2"/>
                <p:cNvSpPr txBox="1"/>
                <p:nvPr/>
              </p:nvSpPr>
              <p:spPr>
                <a:xfrm>
                  <a:off x="1666739" y="3367771"/>
                  <a:ext cx="2346461" cy="40011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pic>
              <p:nvPicPr>
                <p:cNvPr id="22" name="PPT世界-3-3"/>
                <p:cNvPicPr>
                  <a:picLocks noChangeAspect="1"/>
                </p:cNvPicPr>
                <p:nvPr/>
              </p:nvPicPr>
              <p:blipFill>
                <a:blip r:embed="rId4" cstate="email">
                  <a:extLst>
                    <a:ext uri="{96DAC541-7B7A-43D3-8B79-37D633B846F1}">
                      <asvg:svgBlip xmlns:asvg="http://schemas.microsoft.com/office/drawing/2016/SVG/main" r:embed="rId5"/>
                    </a:ext>
                  </a:extLst>
                </a:blip>
                <a:stretch>
                  <a:fillRect/>
                </a:stretch>
              </p:blipFill>
              <p:spPr>
                <a:xfrm>
                  <a:off x="1236954" y="3372232"/>
                  <a:ext cx="391188" cy="391188"/>
                </a:xfrm>
                <a:prstGeom prst="rect">
                  <a:avLst/>
                </a:prstGeom>
              </p:spPr>
            </p:pic>
          </p:grpSp>
        </p:grpSp>
        <p:cxnSp>
          <p:nvCxnSpPr>
            <p:cNvPr id="18" name="PPT世界-3-4"/>
            <p:cNvCxnSpPr/>
            <p:nvPr/>
          </p:nvCxnSpPr>
          <p:spPr>
            <a:xfrm>
              <a:off x="7027823" y="4675390"/>
              <a:ext cx="4407911" cy="0"/>
            </a:xfrm>
            <a:prstGeom prst="line">
              <a:avLst/>
            </a:prstGeom>
            <a:ln w="635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23" name="PPT世界-4"/>
          <p:cNvGrpSpPr/>
          <p:nvPr/>
        </p:nvGrpSpPr>
        <p:grpSpPr>
          <a:xfrm>
            <a:off x="6535583" y="1471763"/>
            <a:ext cx="4900151" cy="1504929"/>
            <a:chOff x="6535583" y="1471763"/>
            <a:chExt cx="4900151" cy="1504929"/>
          </a:xfrm>
        </p:grpSpPr>
        <p:grpSp>
          <p:nvGrpSpPr>
            <p:cNvPr id="24" name="PPT世界-12"/>
            <p:cNvGrpSpPr/>
            <p:nvPr/>
          </p:nvGrpSpPr>
          <p:grpSpPr>
            <a:xfrm>
              <a:off x="6535583" y="1471763"/>
              <a:ext cx="4721118" cy="1294714"/>
              <a:chOff x="1231845" y="1870353"/>
              <a:chExt cx="4721118" cy="1294714"/>
            </a:xfrm>
          </p:grpSpPr>
          <p:sp>
            <p:nvSpPr>
              <p:cNvPr id="26" name="PPT世界-4-1"/>
              <p:cNvSpPr txBox="1"/>
              <p:nvPr/>
            </p:nvSpPr>
            <p:spPr>
              <a:xfrm>
                <a:off x="1622789" y="2270463"/>
                <a:ext cx="4330174" cy="894604"/>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单击此处键入文本单击此处键入文本单击此处键入文本单击此处键入文本单击此处键入文本单击此处键入文本单击单击此处键入文本单击</a:t>
                </a:r>
                <a:r>
                  <a:rPr kumimoji="0" lang="zh-CN" altLang="en-US" sz="1200" b="0" i="0" u="none" strike="noStrike" kern="1200" cap="none" spc="12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Light" panose="020B0300000000000000" pitchFamily="34" charset="-122"/>
                  </a:rPr>
                  <a:t>。</a:t>
                </a:r>
                <a:endParaRPr kumimoji="0" lang="en-US" altLang="zh-CN" sz="1200" b="0" i="0" u="none" strike="noStrike" kern="1200" cap="none" spc="12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27" name="组合 26"/>
              <p:cNvGrpSpPr/>
              <p:nvPr/>
            </p:nvGrpSpPr>
            <p:grpSpPr>
              <a:xfrm>
                <a:off x="1231845" y="1870353"/>
                <a:ext cx="2737405" cy="400110"/>
                <a:chOff x="1275795" y="1870353"/>
                <a:chExt cx="2737405" cy="400110"/>
              </a:xfrm>
            </p:grpSpPr>
            <p:sp>
              <p:nvSpPr>
                <p:cNvPr id="28" name="PPT世界-4-2"/>
                <p:cNvSpPr txBox="1"/>
                <p:nvPr/>
              </p:nvSpPr>
              <p:spPr>
                <a:xfrm>
                  <a:off x="1666739" y="1870353"/>
                  <a:ext cx="2346461" cy="40011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pic>
              <p:nvPicPr>
                <p:cNvPr id="29" name="PPT世界-4-3"/>
                <p:cNvPicPr>
                  <a:picLocks noChangeAspect="1"/>
                </p:cNvPicPr>
                <p:nvPr/>
              </p:nvPicPr>
              <p:blipFill>
                <a:blip r:embed="rId6" cstate="email">
                  <a:extLst>
                    <a:ext uri="{96DAC541-7B7A-43D3-8B79-37D633B846F1}">
                      <asvg:svgBlip xmlns:asvg="http://schemas.microsoft.com/office/drawing/2016/SVG/main" r:embed="rId7"/>
                    </a:ext>
                  </a:extLst>
                </a:blip>
                <a:stretch>
                  <a:fillRect/>
                </a:stretch>
              </p:blipFill>
              <p:spPr>
                <a:xfrm>
                  <a:off x="1275795" y="1913655"/>
                  <a:ext cx="313506" cy="313506"/>
                </a:xfrm>
                <a:prstGeom prst="rect">
                  <a:avLst/>
                </a:prstGeom>
              </p:spPr>
            </p:pic>
          </p:grpSp>
        </p:grpSp>
        <p:cxnSp>
          <p:nvCxnSpPr>
            <p:cNvPr id="25" name="PPT世界-4-4"/>
            <p:cNvCxnSpPr/>
            <p:nvPr/>
          </p:nvCxnSpPr>
          <p:spPr>
            <a:xfrm>
              <a:off x="7027823" y="2976692"/>
              <a:ext cx="4407911" cy="0"/>
            </a:xfrm>
            <a:prstGeom prst="line">
              <a:avLst/>
            </a:prstGeom>
            <a:ln w="635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51" name="PPT世界-5"/>
          <p:cNvGrpSpPr/>
          <p:nvPr/>
        </p:nvGrpSpPr>
        <p:grpSpPr>
          <a:xfrm>
            <a:off x="1068685" y="1649417"/>
            <a:ext cx="4799635" cy="4533892"/>
            <a:chOff x="1068685" y="1649417"/>
            <a:chExt cx="4799635" cy="4533892"/>
          </a:xfrm>
        </p:grpSpPr>
        <p:grpSp>
          <p:nvGrpSpPr>
            <p:cNvPr id="30" name="组合 29"/>
            <p:cNvGrpSpPr/>
            <p:nvPr/>
          </p:nvGrpSpPr>
          <p:grpSpPr>
            <a:xfrm>
              <a:off x="1068685" y="1649417"/>
              <a:ext cx="4799635" cy="4533892"/>
              <a:chOff x="1068685" y="1649417"/>
              <a:chExt cx="4799635" cy="4533892"/>
            </a:xfrm>
          </p:grpSpPr>
          <p:sp>
            <p:nvSpPr>
              <p:cNvPr id="31" name="PPT世界-5-1"/>
              <p:cNvSpPr/>
              <p:nvPr/>
            </p:nvSpPr>
            <p:spPr>
              <a:xfrm>
                <a:off x="1531672" y="2309649"/>
                <a:ext cx="3873660" cy="3873660"/>
              </a:xfrm>
              <a:prstGeom prst="ellips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2" name="PPT世界-5-2"/>
              <p:cNvSpPr/>
              <p:nvPr/>
            </p:nvSpPr>
            <p:spPr>
              <a:xfrm>
                <a:off x="1844188" y="2622165"/>
                <a:ext cx="3248628" cy="3248628"/>
              </a:xfrm>
              <a:prstGeom prst="ellipse">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3" name="PPT世界-5-3"/>
              <p:cNvSpPr/>
              <p:nvPr/>
            </p:nvSpPr>
            <p:spPr>
              <a:xfrm>
                <a:off x="2214578" y="2992555"/>
                <a:ext cx="2507848" cy="2507848"/>
              </a:xfrm>
              <a:prstGeom prst="arc">
                <a:avLst>
                  <a:gd name="adj1" fmla="val 18670065"/>
                  <a:gd name="adj2" fmla="val 2088870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34" name="PPT世界-5-4"/>
              <p:cNvSpPr/>
              <p:nvPr/>
            </p:nvSpPr>
            <p:spPr>
              <a:xfrm rot="14400000">
                <a:off x="2214578" y="2992555"/>
                <a:ext cx="2507848" cy="2507848"/>
              </a:xfrm>
              <a:prstGeom prst="arc">
                <a:avLst>
                  <a:gd name="adj1" fmla="val 18670065"/>
                  <a:gd name="adj2" fmla="val 2088870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35" name="PPT世界-21"/>
              <p:cNvGrpSpPr/>
              <p:nvPr/>
            </p:nvGrpSpPr>
            <p:grpSpPr>
              <a:xfrm>
                <a:off x="2511404" y="1649417"/>
                <a:ext cx="1914196" cy="1914196"/>
                <a:chOff x="2511404" y="1649417"/>
                <a:chExt cx="1914196" cy="1914196"/>
              </a:xfrm>
            </p:grpSpPr>
            <p:sp>
              <p:nvSpPr>
                <p:cNvPr id="45" name="PPT世界-5-5"/>
                <p:cNvSpPr/>
                <p:nvPr/>
              </p:nvSpPr>
              <p:spPr>
                <a:xfrm>
                  <a:off x="2633350" y="1771363"/>
                  <a:ext cx="1670304" cy="1670304"/>
                </a:xfrm>
                <a:prstGeom prst="ellipse">
                  <a:avLst/>
                </a:prstGeom>
                <a:solidFill>
                  <a:schemeClr val="bg1"/>
                </a:solidFill>
                <a:ln w="3175">
                  <a:solidFill>
                    <a:schemeClr val="accent1"/>
                  </a:solidFill>
                </a:ln>
                <a:effectLst>
                  <a:outerShdw blurRad="215900" dist="38100" dir="2700000" algn="tl"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46" name="PPT世界-5-6"/>
                <p:cNvSpPr/>
                <p:nvPr/>
              </p:nvSpPr>
              <p:spPr>
                <a:xfrm>
                  <a:off x="2511404" y="1649417"/>
                  <a:ext cx="1914196" cy="191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47" name="PPT世界-5-7"/>
                <p:cNvSpPr txBox="1"/>
                <p:nvPr/>
              </p:nvSpPr>
              <p:spPr>
                <a:xfrm>
                  <a:off x="2842417" y="2252572"/>
                  <a:ext cx="1252171" cy="707886"/>
                </a:xfrm>
                <a:prstGeom prst="rect">
                  <a:avLst/>
                </a:prstGeom>
                <a:noFill/>
              </p:spPr>
              <p:txBody>
                <a:bodyPr wrap="square" rtlCol="0">
                  <a:noAutofit/>
                </a:bodyPr>
                <a:lstStyle>
                  <a:defPPr>
                    <a:defRPr lang="zh-CN"/>
                  </a:defPPr>
                  <a:lvl1pPr>
                    <a:defRPr sz="4000" spc="120">
                      <a:solidFill>
                        <a:srgbClr val="27B9ED"/>
                      </a:solidFill>
                      <a:latin typeface="思源黑体 CN Bold" panose="020B0800000000000000" pitchFamily="34" charset="-122"/>
                      <a:ea typeface="思源黑体 CN Bold" panose="020B08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12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grpSp>
          <p:grpSp>
            <p:nvGrpSpPr>
              <p:cNvPr id="37" name="PPT世界-23"/>
              <p:cNvGrpSpPr/>
              <p:nvPr/>
            </p:nvGrpSpPr>
            <p:grpSpPr>
              <a:xfrm>
                <a:off x="3954124" y="4139038"/>
                <a:ext cx="1914196" cy="1914196"/>
                <a:chOff x="3954124" y="4139038"/>
                <a:chExt cx="1914196" cy="1914196"/>
              </a:xfrm>
            </p:grpSpPr>
            <p:sp>
              <p:nvSpPr>
                <p:cNvPr id="42" name="PPT世界-5-8"/>
                <p:cNvSpPr/>
                <p:nvPr/>
              </p:nvSpPr>
              <p:spPr>
                <a:xfrm>
                  <a:off x="4076070" y="4260984"/>
                  <a:ext cx="1670304" cy="1670304"/>
                </a:xfrm>
                <a:prstGeom prst="ellipse">
                  <a:avLst/>
                </a:prstGeom>
                <a:solidFill>
                  <a:schemeClr val="bg1"/>
                </a:solidFill>
                <a:ln w="3175">
                  <a:solidFill>
                    <a:schemeClr val="accent1"/>
                  </a:solidFill>
                </a:ln>
                <a:effectLst>
                  <a:outerShdw blurRad="215900" dist="38100" dir="2700000" algn="tl"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43" name="PPT世界-5-9"/>
                <p:cNvSpPr/>
                <p:nvPr/>
              </p:nvSpPr>
              <p:spPr>
                <a:xfrm>
                  <a:off x="3954124" y="4139038"/>
                  <a:ext cx="1914196" cy="191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44" name="PPT世界-5-10"/>
                <p:cNvSpPr txBox="1"/>
                <p:nvPr/>
              </p:nvSpPr>
              <p:spPr>
                <a:xfrm>
                  <a:off x="4285137" y="4742193"/>
                  <a:ext cx="1252171" cy="707886"/>
                </a:xfrm>
                <a:prstGeom prst="rect">
                  <a:avLst/>
                </a:prstGeom>
                <a:noFill/>
              </p:spPr>
              <p:txBody>
                <a:bodyPr wrap="square" rtlCol="0">
                  <a:noAutofit/>
                </a:bodyPr>
                <a:lstStyle>
                  <a:defPPr>
                    <a:defRPr lang="zh-CN"/>
                  </a:defPPr>
                  <a:lvl1pPr>
                    <a:defRPr sz="4000" spc="120">
                      <a:solidFill>
                        <a:srgbClr val="27B9ED"/>
                      </a:solidFill>
                      <a:latin typeface="思源黑体 CN Bold" panose="020B0800000000000000" pitchFamily="34" charset="-122"/>
                      <a:ea typeface="思源黑体 CN Bold" panose="020B08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12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grpSp>
          <p:grpSp>
            <p:nvGrpSpPr>
              <p:cNvPr id="38" name="PPT世界-24"/>
              <p:cNvGrpSpPr/>
              <p:nvPr/>
            </p:nvGrpSpPr>
            <p:grpSpPr>
              <a:xfrm>
                <a:off x="1068685" y="4139038"/>
                <a:ext cx="1914196" cy="1914196"/>
                <a:chOff x="1068685" y="4139038"/>
                <a:chExt cx="1914196" cy="1914196"/>
              </a:xfrm>
            </p:grpSpPr>
            <p:sp>
              <p:nvSpPr>
                <p:cNvPr id="39" name="PPT世界-5-11"/>
                <p:cNvSpPr/>
                <p:nvPr/>
              </p:nvSpPr>
              <p:spPr>
                <a:xfrm>
                  <a:off x="1190631" y="4260984"/>
                  <a:ext cx="1670304" cy="1670304"/>
                </a:xfrm>
                <a:prstGeom prst="ellipse">
                  <a:avLst/>
                </a:prstGeom>
                <a:solidFill>
                  <a:schemeClr val="bg1"/>
                </a:solidFill>
                <a:ln w="3175">
                  <a:solidFill>
                    <a:schemeClr val="accent1"/>
                  </a:solidFill>
                </a:ln>
                <a:effectLst>
                  <a:outerShdw blurRad="215900" dist="38100" dir="2700000" algn="tl"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40" name="PPT世界-5-12"/>
                <p:cNvSpPr/>
                <p:nvPr/>
              </p:nvSpPr>
              <p:spPr>
                <a:xfrm>
                  <a:off x="1068685" y="4139038"/>
                  <a:ext cx="1914196" cy="19141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41" name="PPT世界-5-13"/>
                <p:cNvSpPr txBox="1"/>
                <p:nvPr/>
              </p:nvSpPr>
              <p:spPr>
                <a:xfrm>
                  <a:off x="1399698" y="4742193"/>
                  <a:ext cx="1252171" cy="707886"/>
                </a:xfrm>
                <a:prstGeom prst="rect">
                  <a:avLst/>
                </a:prstGeom>
                <a:noFill/>
              </p:spPr>
              <p:txBody>
                <a:bodyPr wrap="square" rtlCol="0">
                  <a:noAutofit/>
                </a:bodyPr>
                <a:lstStyle>
                  <a:defPPr>
                    <a:defRPr lang="zh-CN"/>
                  </a:defPPr>
                  <a:lvl1pPr>
                    <a:defRPr sz="4000" spc="120">
                      <a:solidFill>
                        <a:srgbClr val="27B9ED"/>
                      </a:solidFill>
                      <a:latin typeface="思源黑体 CN Bold" panose="020B0800000000000000" pitchFamily="34" charset="-122"/>
                      <a:ea typeface="思源黑体 CN Bold" panose="020B08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12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grpSp>
        </p:grpSp>
        <p:grpSp>
          <p:nvGrpSpPr>
            <p:cNvPr id="2" name="组合 1"/>
            <p:cNvGrpSpPr/>
            <p:nvPr/>
          </p:nvGrpSpPr>
          <p:grpSpPr>
            <a:xfrm>
              <a:off x="2549989" y="3373225"/>
              <a:ext cx="1878735" cy="1746508"/>
              <a:chOff x="735493" y="976495"/>
              <a:chExt cx="5631542" cy="5235188"/>
            </a:xfrm>
          </p:grpSpPr>
          <p:pic>
            <p:nvPicPr>
              <p:cNvPr id="48" name="PPT世界-5-14"/>
              <p:cNvPicPr>
                <a:picLocks noChangeAspect="1"/>
              </p:cNvPicPr>
              <p:nvPr/>
            </p:nvPicPr>
            <p:blipFill>
              <a:blip r:embed="rId8" cstate="screen"/>
              <a:stretch>
                <a:fillRect/>
              </a:stretch>
            </p:blipFill>
            <p:spPr>
              <a:xfrm>
                <a:off x="735493" y="976495"/>
                <a:ext cx="5391364" cy="4861962"/>
              </a:xfrm>
              <a:prstGeom prst="rect">
                <a:avLst/>
              </a:prstGeom>
            </p:spPr>
          </p:pic>
          <p:pic>
            <p:nvPicPr>
              <p:cNvPr id="49" name="PPT世界-5-15" descr="桌子上放满了不同类型的电脑&#10;&#10;低可信度描述已自动生成"/>
              <p:cNvPicPr>
                <a:picLocks noChangeAspect="1"/>
              </p:cNvPicPr>
              <p:nvPr/>
            </p:nvPicPr>
            <p:blipFill>
              <a:blip r:embed="rId9" cstate="screen"/>
              <a:stretch>
                <a:fillRect/>
              </a:stretch>
            </p:blipFill>
            <p:spPr>
              <a:xfrm>
                <a:off x="943743" y="1164952"/>
                <a:ext cx="4974864" cy="4485048"/>
              </a:xfrm>
              <a:prstGeom prst="rect">
                <a:avLst/>
              </a:prstGeom>
            </p:spPr>
          </p:pic>
          <p:pic>
            <p:nvPicPr>
              <p:cNvPr id="50" name="PPT世界-5-16"/>
              <p:cNvPicPr>
                <a:picLocks noChangeAspect="1"/>
              </p:cNvPicPr>
              <p:nvPr/>
            </p:nvPicPr>
            <p:blipFill>
              <a:blip r:embed="rId10"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grpSp>
      <p:grpSp>
        <p:nvGrpSpPr>
          <p:cNvPr id="52" name="PPT世界-6"/>
          <p:cNvGrpSpPr/>
          <p:nvPr/>
        </p:nvGrpSpPr>
        <p:grpSpPr>
          <a:xfrm>
            <a:off x="373903" y="318707"/>
            <a:ext cx="684894" cy="684893"/>
            <a:chOff x="6050803" y="1099757"/>
            <a:chExt cx="684894" cy="684893"/>
          </a:xfrm>
        </p:grpSpPr>
        <p:sp>
          <p:nvSpPr>
            <p:cNvPr id="53" name="PPT世界-6-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4" name="PPT世界-6-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55" name="PPT世界-7"/>
          <p:cNvGrpSpPr/>
          <p:nvPr/>
        </p:nvGrpSpPr>
        <p:grpSpPr>
          <a:xfrm>
            <a:off x="1246504" y="328232"/>
            <a:ext cx="2083389" cy="673099"/>
            <a:chOff x="7533004" y="1222090"/>
            <a:chExt cx="2083389" cy="673099"/>
          </a:xfrm>
        </p:grpSpPr>
        <p:sp>
          <p:nvSpPr>
            <p:cNvPr id="56" name="PPT世界-7-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未来规划</a:t>
              </a:r>
            </a:p>
          </p:txBody>
        </p:sp>
        <p:sp>
          <p:nvSpPr>
            <p:cNvPr id="57" name="PPT世界-7-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FUTURE PLANNING</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anim calcmode="lin" valueType="num">
                                      <p:cBhvr>
                                        <p:cTn id="8" dur="500" fill="hold"/>
                                        <p:tgtEl>
                                          <p:spTgt spid="51"/>
                                        </p:tgtEl>
                                        <p:attrNameLst>
                                          <p:attrName>ppt_x</p:attrName>
                                        </p:attrNameLst>
                                      </p:cBhvr>
                                      <p:tavLst>
                                        <p:tav tm="0">
                                          <p:val>
                                            <p:strVal val="#ppt_x"/>
                                          </p:val>
                                        </p:tav>
                                        <p:tav tm="100000">
                                          <p:val>
                                            <p:strVal val="#ppt_x"/>
                                          </p:val>
                                        </p:tav>
                                      </p:tavLst>
                                    </p:anim>
                                    <p:anim calcmode="lin" valueType="num">
                                      <p:cBhvr>
                                        <p:cTn id="9" dur="5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anim calcmode="lin" valueType="num">
                                      <p:cBhvr>
                                        <p:cTn id="14" dur="500" fill="hold"/>
                                        <p:tgtEl>
                                          <p:spTgt spid="23"/>
                                        </p:tgtEl>
                                        <p:attrNameLst>
                                          <p:attrName>ppt_x</p:attrName>
                                        </p:attrNameLst>
                                      </p:cBhvr>
                                      <p:tavLst>
                                        <p:tav tm="0">
                                          <p:val>
                                            <p:strVal val="#ppt_x"/>
                                          </p:val>
                                        </p:tav>
                                        <p:tav tm="100000">
                                          <p:val>
                                            <p:strVal val="#ppt_x"/>
                                          </p:val>
                                        </p:tav>
                                      </p:tavLst>
                                    </p:anim>
                                    <p:anim calcmode="lin" valueType="num">
                                      <p:cBhvr>
                                        <p:cTn id="15" dur="5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11" name="PPT世界-2"/>
          <p:cNvGrpSpPr/>
          <p:nvPr/>
        </p:nvGrpSpPr>
        <p:grpSpPr>
          <a:xfrm>
            <a:off x="3598558" y="1368417"/>
            <a:ext cx="4880030" cy="4644457"/>
            <a:chOff x="3598558" y="1368417"/>
            <a:chExt cx="4880030" cy="4644457"/>
          </a:xfrm>
        </p:grpSpPr>
        <p:sp>
          <p:nvSpPr>
            <p:cNvPr id="12" name="PPT世界-2-1"/>
            <p:cNvSpPr/>
            <p:nvPr/>
          </p:nvSpPr>
          <p:spPr>
            <a:xfrm flipH="1">
              <a:off x="3598558" y="1368417"/>
              <a:ext cx="4644457" cy="4644457"/>
            </a:xfrm>
            <a:prstGeom prst="arc">
              <a:avLst>
                <a:gd name="adj1" fmla="val 7042663"/>
                <a:gd name="adj2" fmla="val 14384191"/>
              </a:avLst>
            </a:prstGeom>
            <a:noFill/>
            <a:ln w="50800" cap="rnd" cmpd="sng" algn="ctr">
              <a:gradFill flip="none" rotWithShape="1">
                <a:gsLst>
                  <a:gs pos="0">
                    <a:srgbClr val="778495">
                      <a:lumMod val="20000"/>
                      <a:lumOff val="80000"/>
                      <a:alpha val="0"/>
                    </a:srgbClr>
                  </a:gs>
                  <a:gs pos="52000">
                    <a:srgbClr val="D6DCE5"/>
                  </a:gs>
                  <a:gs pos="100000">
                    <a:srgbClr val="778495">
                      <a:lumMod val="20000"/>
                      <a:lumOff val="80000"/>
                      <a:alpha val="0"/>
                    </a:srgbClr>
                  </a:gs>
                </a:gsLst>
                <a:lin ang="16200000" scaled="1"/>
                <a:tileRect/>
              </a:gradFill>
              <a:prstDash val="solid"/>
              <a:round/>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13" name="组合 12"/>
            <p:cNvGrpSpPr/>
            <p:nvPr/>
          </p:nvGrpSpPr>
          <p:grpSpPr>
            <a:xfrm>
              <a:off x="4541201" y="2070415"/>
              <a:ext cx="3109598" cy="3109598"/>
              <a:chOff x="4095750" y="1530036"/>
              <a:chExt cx="4000500" cy="4000500"/>
            </a:xfrm>
          </p:grpSpPr>
          <p:sp>
            <p:nvSpPr>
              <p:cNvPr id="20" name="PPT世界-2-2"/>
              <p:cNvSpPr/>
              <p:nvPr/>
            </p:nvSpPr>
            <p:spPr>
              <a:xfrm>
                <a:off x="4561974" y="1996260"/>
                <a:ext cx="3068052" cy="3068052"/>
              </a:xfrm>
              <a:prstGeom prst="ellipse">
                <a:avLst/>
              </a:prstGeom>
              <a:solidFill>
                <a:srgbClr val="FFFFFF"/>
              </a:solidFill>
              <a:ln w="152400" cap="flat" cmpd="sng" algn="ctr">
                <a:solidFill>
                  <a:schemeClr val="accent1">
                    <a:lumMod val="20000"/>
                    <a:lumOff val="80000"/>
                  </a:schemeClr>
                </a:solidFill>
                <a:prstDash val="solid"/>
                <a:miter lim="800000"/>
              </a:ln>
              <a:effectLst>
                <a:outerShdw blurRad="254000" sx="102000" sy="102000" algn="ctr" rotWithShape="0">
                  <a:schemeClr val="accent1">
                    <a:alpha val="10000"/>
                  </a:schemeClr>
                </a:outerShdw>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1" name="PPT世界-2-3"/>
              <p:cNvSpPr/>
              <p:nvPr/>
            </p:nvSpPr>
            <p:spPr>
              <a:xfrm>
                <a:off x="4219074" y="1653360"/>
                <a:ext cx="3753853" cy="3753853"/>
              </a:xfrm>
              <a:prstGeom prst="arc">
                <a:avLst>
                  <a:gd name="adj1" fmla="val 16200000"/>
                  <a:gd name="adj2" fmla="val 19455614"/>
                </a:avLst>
              </a:prstGeom>
              <a:noFill/>
              <a:ln w="50800" cap="rnd" cmpd="sng" algn="ctr">
                <a:gradFill flip="none" rotWithShape="1">
                  <a:gsLst>
                    <a:gs pos="0">
                      <a:schemeClr val="accent3">
                        <a:alpha val="0"/>
                      </a:schemeClr>
                    </a:gs>
                    <a:gs pos="100000">
                      <a:schemeClr val="accent3"/>
                    </a:gs>
                  </a:gsLst>
                  <a:lin ang="0" scaled="1"/>
                  <a:tileRect/>
                </a:gradFill>
                <a:prstDash val="solid"/>
                <a:round/>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2" name="PPT世界-2-4"/>
              <p:cNvSpPr/>
              <p:nvPr/>
            </p:nvSpPr>
            <p:spPr>
              <a:xfrm>
                <a:off x="4390524" y="1824810"/>
                <a:ext cx="3410952" cy="3410952"/>
              </a:xfrm>
              <a:prstGeom prst="arc">
                <a:avLst>
                  <a:gd name="adj1" fmla="val 20453589"/>
                  <a:gd name="adj2" fmla="val 1326856"/>
                </a:avLst>
              </a:prstGeom>
              <a:noFill/>
              <a:ln w="50800" cap="rnd" cmpd="sng" algn="ctr">
                <a:gradFill flip="none" rotWithShape="1">
                  <a:gsLst>
                    <a:gs pos="0">
                      <a:schemeClr val="bg1">
                        <a:lumMod val="75000"/>
                        <a:alpha val="0"/>
                      </a:schemeClr>
                    </a:gs>
                    <a:gs pos="100000">
                      <a:schemeClr val="accent1">
                        <a:lumMod val="40000"/>
                        <a:lumOff val="60000"/>
                      </a:schemeClr>
                    </a:gs>
                  </a:gsLst>
                  <a:lin ang="5400000" scaled="1"/>
                  <a:tileRect/>
                </a:gradFill>
                <a:prstDash val="solid"/>
                <a:round/>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3" name="PPT世界-2-5"/>
              <p:cNvSpPr/>
              <p:nvPr/>
            </p:nvSpPr>
            <p:spPr>
              <a:xfrm>
                <a:off x="4304799" y="1739085"/>
                <a:ext cx="3582403" cy="3582403"/>
              </a:xfrm>
              <a:prstGeom prst="arc">
                <a:avLst>
                  <a:gd name="adj1" fmla="val 2732978"/>
                  <a:gd name="adj2" fmla="val 12989223"/>
                </a:avLst>
              </a:prstGeom>
              <a:noFill/>
              <a:ln w="50800" cap="rnd" cmpd="sng" algn="ctr">
                <a:gradFill flip="none" rotWithShape="1">
                  <a:gsLst>
                    <a:gs pos="0">
                      <a:schemeClr val="bg1">
                        <a:lumMod val="75000"/>
                        <a:alpha val="0"/>
                      </a:schemeClr>
                    </a:gs>
                    <a:gs pos="100000">
                      <a:schemeClr val="accent1">
                        <a:lumMod val="20000"/>
                        <a:lumOff val="80000"/>
                      </a:schemeClr>
                    </a:gs>
                  </a:gsLst>
                  <a:lin ang="13500000" scaled="1"/>
                  <a:tileRect/>
                </a:gradFill>
                <a:prstDash val="solid"/>
                <a:round/>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4" name="PPT世界-2-6"/>
              <p:cNvSpPr/>
              <p:nvPr/>
            </p:nvSpPr>
            <p:spPr>
              <a:xfrm>
                <a:off x="4095750" y="1530036"/>
                <a:ext cx="4000500" cy="4000500"/>
              </a:xfrm>
              <a:prstGeom prst="arc">
                <a:avLst>
                  <a:gd name="adj1" fmla="val 7042663"/>
                  <a:gd name="adj2" fmla="val 10787442"/>
                </a:avLst>
              </a:prstGeom>
              <a:noFill/>
              <a:ln w="50800" cap="rnd" cmpd="sng" algn="ctr">
                <a:gradFill flip="none" rotWithShape="1">
                  <a:gsLst>
                    <a:gs pos="0">
                      <a:schemeClr val="bg1">
                        <a:lumMod val="75000"/>
                        <a:alpha val="0"/>
                      </a:schemeClr>
                    </a:gs>
                    <a:gs pos="100000">
                      <a:schemeClr val="accent2">
                        <a:lumMod val="40000"/>
                        <a:lumOff val="60000"/>
                      </a:schemeClr>
                    </a:gs>
                  </a:gsLst>
                  <a:lin ang="16200000" scaled="1"/>
                  <a:tileRect/>
                </a:gradFill>
                <a:prstDash val="solid"/>
                <a:round/>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sp>
          <p:nvSpPr>
            <p:cNvPr id="14" name="PPT世界-2-7"/>
            <p:cNvSpPr/>
            <p:nvPr/>
          </p:nvSpPr>
          <p:spPr>
            <a:xfrm>
              <a:off x="3834131" y="1368417"/>
              <a:ext cx="4644457" cy="4644457"/>
            </a:xfrm>
            <a:prstGeom prst="arc">
              <a:avLst>
                <a:gd name="adj1" fmla="val 7042663"/>
                <a:gd name="adj2" fmla="val 14384191"/>
              </a:avLst>
            </a:prstGeom>
            <a:noFill/>
            <a:ln w="50800" cap="rnd" cmpd="sng" algn="ctr">
              <a:gradFill flip="none" rotWithShape="1">
                <a:gsLst>
                  <a:gs pos="0">
                    <a:srgbClr val="778495">
                      <a:lumMod val="20000"/>
                      <a:lumOff val="80000"/>
                      <a:alpha val="0"/>
                    </a:srgbClr>
                  </a:gs>
                  <a:gs pos="52000">
                    <a:srgbClr val="D6DCE5"/>
                  </a:gs>
                  <a:gs pos="100000">
                    <a:srgbClr val="778495">
                      <a:lumMod val="20000"/>
                      <a:lumOff val="80000"/>
                      <a:alpha val="0"/>
                    </a:srgbClr>
                  </a:gs>
                </a:gsLst>
                <a:lin ang="16200000" scaled="1"/>
                <a:tileRect/>
              </a:gradFill>
              <a:prstDash val="solid"/>
              <a:round/>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15" name="组合 14"/>
            <p:cNvGrpSpPr/>
            <p:nvPr/>
          </p:nvGrpSpPr>
          <p:grpSpPr>
            <a:xfrm>
              <a:off x="5208073" y="2891291"/>
              <a:ext cx="1775854" cy="1574926"/>
              <a:chOff x="5208073" y="2862716"/>
              <a:chExt cx="1775854" cy="1574926"/>
            </a:xfrm>
          </p:grpSpPr>
          <p:sp>
            <p:nvSpPr>
              <p:cNvPr id="16" name="PPT世界-2-8"/>
              <p:cNvSpPr>
                <a:spLocks noChangeAspect="1"/>
              </p:cNvSpPr>
              <p:nvPr/>
            </p:nvSpPr>
            <p:spPr bwMode="auto">
              <a:xfrm>
                <a:off x="5378576" y="2862716"/>
                <a:ext cx="1434848" cy="1574926"/>
              </a:xfrm>
              <a:custGeom>
                <a:avLst/>
                <a:gdLst>
                  <a:gd name="connsiteX0" fmla="*/ 277048 w 554145"/>
                  <a:gd name="connsiteY0" fmla="*/ 159645 h 608243"/>
                  <a:gd name="connsiteX1" fmla="*/ 271575 w 554145"/>
                  <a:gd name="connsiteY1" fmla="*/ 166668 h 608243"/>
                  <a:gd name="connsiteX2" fmla="*/ 244303 w 554145"/>
                  <a:gd name="connsiteY2" fmla="*/ 250431 h 608243"/>
                  <a:gd name="connsiteX3" fmla="*/ 156122 w 554145"/>
                  <a:gd name="connsiteY3" fmla="*/ 250431 h 608243"/>
                  <a:gd name="connsiteX4" fmla="*/ 152767 w 554145"/>
                  <a:gd name="connsiteY4" fmla="*/ 260826 h 608243"/>
                  <a:gd name="connsiteX5" fmla="*/ 224086 w 554145"/>
                  <a:gd name="connsiteY5" fmla="*/ 312630 h 608243"/>
                  <a:gd name="connsiteX6" fmla="*/ 196815 w 554145"/>
                  <a:gd name="connsiteY6" fmla="*/ 396392 h 608243"/>
                  <a:gd name="connsiteX7" fmla="*/ 205676 w 554145"/>
                  <a:gd name="connsiteY7" fmla="*/ 402836 h 608243"/>
                  <a:gd name="connsiteX8" fmla="*/ 277081 w 554145"/>
                  <a:gd name="connsiteY8" fmla="*/ 351032 h 608243"/>
                  <a:gd name="connsiteX9" fmla="*/ 348399 w 554145"/>
                  <a:gd name="connsiteY9" fmla="*/ 402836 h 608243"/>
                  <a:gd name="connsiteX10" fmla="*/ 357260 w 554145"/>
                  <a:gd name="connsiteY10" fmla="*/ 396392 h 608243"/>
                  <a:gd name="connsiteX11" fmla="*/ 330075 w 554145"/>
                  <a:gd name="connsiteY11" fmla="*/ 312630 h 608243"/>
                  <a:gd name="connsiteX12" fmla="*/ 401394 w 554145"/>
                  <a:gd name="connsiteY12" fmla="*/ 260826 h 608243"/>
                  <a:gd name="connsiteX13" fmla="*/ 398039 w 554145"/>
                  <a:gd name="connsiteY13" fmla="*/ 250431 h 608243"/>
                  <a:gd name="connsiteX14" fmla="*/ 309772 w 554145"/>
                  <a:gd name="connsiteY14" fmla="*/ 250431 h 608243"/>
                  <a:gd name="connsiteX15" fmla="*/ 282586 w 554145"/>
                  <a:gd name="connsiteY15" fmla="*/ 166668 h 608243"/>
                  <a:gd name="connsiteX16" fmla="*/ 277048 w 554145"/>
                  <a:gd name="connsiteY16" fmla="*/ 159645 h 608243"/>
                  <a:gd name="connsiteX17" fmla="*/ 275790 w 554145"/>
                  <a:gd name="connsiteY17" fmla="*/ 76119 h 608243"/>
                  <a:gd name="connsiteX18" fmla="*/ 278285 w 554145"/>
                  <a:gd name="connsiteY18" fmla="*/ 76119 h 608243"/>
                  <a:gd name="connsiteX19" fmla="*/ 350808 w 554145"/>
                  <a:gd name="connsiteY19" fmla="*/ 102751 h 608243"/>
                  <a:gd name="connsiteX20" fmla="*/ 350894 w 554145"/>
                  <a:gd name="connsiteY20" fmla="*/ 102751 h 608243"/>
                  <a:gd name="connsiteX21" fmla="*/ 411459 w 554145"/>
                  <a:gd name="connsiteY21" fmla="*/ 76720 h 608243"/>
                  <a:gd name="connsiteX22" fmla="*/ 459034 w 554145"/>
                  <a:gd name="connsiteY22" fmla="*/ 125775 h 608243"/>
                  <a:gd name="connsiteX23" fmla="*/ 458948 w 554145"/>
                  <a:gd name="connsiteY23" fmla="*/ 128095 h 608243"/>
                  <a:gd name="connsiteX24" fmla="*/ 468411 w 554145"/>
                  <a:gd name="connsiteY24" fmla="*/ 295190 h 608243"/>
                  <a:gd name="connsiteX25" fmla="*/ 478907 w 554145"/>
                  <a:gd name="connsiteY25" fmla="*/ 384966 h 608243"/>
                  <a:gd name="connsiteX26" fmla="*/ 373090 w 554145"/>
                  <a:gd name="connsiteY26" fmla="*/ 480155 h 608243"/>
                  <a:gd name="connsiteX27" fmla="*/ 279231 w 554145"/>
                  <a:gd name="connsiteY27" fmla="*/ 532045 h 608243"/>
                  <a:gd name="connsiteX28" fmla="*/ 277081 w 554145"/>
                  <a:gd name="connsiteY28" fmla="*/ 532474 h 608243"/>
                  <a:gd name="connsiteX29" fmla="*/ 274930 w 554145"/>
                  <a:gd name="connsiteY29" fmla="*/ 532045 h 608243"/>
                  <a:gd name="connsiteX30" fmla="*/ 181071 w 554145"/>
                  <a:gd name="connsiteY30" fmla="*/ 480155 h 608243"/>
                  <a:gd name="connsiteX31" fmla="*/ 75254 w 554145"/>
                  <a:gd name="connsiteY31" fmla="*/ 384966 h 608243"/>
                  <a:gd name="connsiteX32" fmla="*/ 85750 w 554145"/>
                  <a:gd name="connsiteY32" fmla="*/ 295190 h 608243"/>
                  <a:gd name="connsiteX33" fmla="*/ 95127 w 554145"/>
                  <a:gd name="connsiteY33" fmla="*/ 128095 h 608243"/>
                  <a:gd name="connsiteX34" fmla="*/ 95127 w 554145"/>
                  <a:gd name="connsiteY34" fmla="*/ 125775 h 608243"/>
                  <a:gd name="connsiteX35" fmla="*/ 142616 w 554145"/>
                  <a:gd name="connsiteY35" fmla="*/ 76720 h 608243"/>
                  <a:gd name="connsiteX36" fmla="*/ 203267 w 554145"/>
                  <a:gd name="connsiteY36" fmla="*/ 102751 h 608243"/>
                  <a:gd name="connsiteX37" fmla="*/ 275790 w 554145"/>
                  <a:gd name="connsiteY37" fmla="*/ 76119 h 608243"/>
                  <a:gd name="connsiteX38" fmla="*/ 142520 w 554145"/>
                  <a:gd name="connsiteY38" fmla="*/ 58679 h 608243"/>
                  <a:gd name="connsiteX39" fmla="*/ 130820 w 554145"/>
                  <a:gd name="connsiteY39" fmla="*/ 63747 h 608243"/>
                  <a:gd name="connsiteX40" fmla="*/ 82471 w 554145"/>
                  <a:gd name="connsiteY40" fmla="*/ 113577 h 608243"/>
                  <a:gd name="connsiteX41" fmla="*/ 79890 w 554145"/>
                  <a:gd name="connsiteY41" fmla="*/ 136774 h 608243"/>
                  <a:gd name="connsiteX42" fmla="*/ 70255 w 554145"/>
                  <a:gd name="connsiteY42" fmla="*/ 287122 h 608243"/>
                  <a:gd name="connsiteX43" fmla="*/ 58640 w 554145"/>
                  <a:gd name="connsiteY43" fmla="*/ 390819 h 608243"/>
                  <a:gd name="connsiteX44" fmla="*/ 174008 w 554145"/>
                  <a:gd name="connsiteY44" fmla="*/ 496234 h 608243"/>
                  <a:gd name="connsiteX45" fmla="*/ 265458 w 554145"/>
                  <a:gd name="connsiteY45" fmla="*/ 546751 h 608243"/>
                  <a:gd name="connsiteX46" fmla="*/ 277072 w 554145"/>
                  <a:gd name="connsiteY46" fmla="*/ 550016 h 608243"/>
                  <a:gd name="connsiteX47" fmla="*/ 288687 w 554145"/>
                  <a:gd name="connsiteY47" fmla="*/ 546751 h 608243"/>
                  <a:gd name="connsiteX48" fmla="*/ 380137 w 554145"/>
                  <a:gd name="connsiteY48" fmla="*/ 496234 h 608243"/>
                  <a:gd name="connsiteX49" fmla="*/ 495419 w 554145"/>
                  <a:gd name="connsiteY49" fmla="*/ 390819 h 608243"/>
                  <a:gd name="connsiteX50" fmla="*/ 483890 w 554145"/>
                  <a:gd name="connsiteY50" fmla="*/ 287122 h 608243"/>
                  <a:gd name="connsiteX51" fmla="*/ 474255 w 554145"/>
                  <a:gd name="connsiteY51" fmla="*/ 136774 h 608243"/>
                  <a:gd name="connsiteX52" fmla="*/ 471674 w 554145"/>
                  <a:gd name="connsiteY52" fmla="*/ 113577 h 608243"/>
                  <a:gd name="connsiteX53" fmla="*/ 423325 w 554145"/>
                  <a:gd name="connsiteY53" fmla="*/ 63747 h 608243"/>
                  <a:gd name="connsiteX54" fmla="*/ 411539 w 554145"/>
                  <a:gd name="connsiteY54" fmla="*/ 58679 h 608243"/>
                  <a:gd name="connsiteX55" fmla="*/ 399580 w 554145"/>
                  <a:gd name="connsiteY55" fmla="*/ 63833 h 608243"/>
                  <a:gd name="connsiteX56" fmla="*/ 350887 w 554145"/>
                  <a:gd name="connsiteY56" fmla="*/ 85226 h 608243"/>
                  <a:gd name="connsiteX57" fmla="*/ 288687 w 554145"/>
                  <a:gd name="connsiteY57" fmla="*/ 61943 h 608243"/>
                  <a:gd name="connsiteX58" fmla="*/ 265458 w 554145"/>
                  <a:gd name="connsiteY58" fmla="*/ 61943 h 608243"/>
                  <a:gd name="connsiteX59" fmla="*/ 203258 w 554145"/>
                  <a:gd name="connsiteY59" fmla="*/ 85226 h 608243"/>
                  <a:gd name="connsiteX60" fmla="*/ 154565 w 554145"/>
                  <a:gd name="connsiteY60" fmla="*/ 63833 h 608243"/>
                  <a:gd name="connsiteX61" fmla="*/ 142520 w 554145"/>
                  <a:gd name="connsiteY61" fmla="*/ 58679 h 608243"/>
                  <a:gd name="connsiteX62" fmla="*/ 268814 w 554145"/>
                  <a:gd name="connsiteY62" fmla="*/ 2577 h 608243"/>
                  <a:gd name="connsiteX63" fmla="*/ 285331 w 554145"/>
                  <a:gd name="connsiteY63" fmla="*/ 2577 h 608243"/>
                  <a:gd name="connsiteX64" fmla="*/ 442166 w 554145"/>
                  <a:gd name="connsiteY64" fmla="*/ 3780 h 608243"/>
                  <a:gd name="connsiteX65" fmla="*/ 456619 w 554145"/>
                  <a:gd name="connsiteY65" fmla="*/ 3608 h 608243"/>
                  <a:gd name="connsiteX66" fmla="*/ 518561 w 554145"/>
                  <a:gd name="connsiteY66" fmla="*/ 67528 h 608243"/>
                  <a:gd name="connsiteX67" fmla="*/ 520195 w 554145"/>
                  <a:gd name="connsiteY67" fmla="*/ 83937 h 608243"/>
                  <a:gd name="connsiteX68" fmla="*/ 532412 w 554145"/>
                  <a:gd name="connsiteY68" fmla="*/ 287466 h 608243"/>
                  <a:gd name="connsiteX69" fmla="*/ 404742 w 554145"/>
                  <a:gd name="connsiteY69" fmla="*/ 540222 h 608243"/>
                  <a:gd name="connsiteX70" fmla="*/ 285848 w 554145"/>
                  <a:gd name="connsiteY70" fmla="*/ 605859 h 608243"/>
                  <a:gd name="connsiteX71" fmla="*/ 268211 w 554145"/>
                  <a:gd name="connsiteY71" fmla="*/ 605859 h 608243"/>
                  <a:gd name="connsiteX72" fmla="*/ 149403 w 554145"/>
                  <a:gd name="connsiteY72" fmla="*/ 540222 h 608243"/>
                  <a:gd name="connsiteX73" fmla="*/ 21733 w 554145"/>
                  <a:gd name="connsiteY73" fmla="*/ 287466 h 608243"/>
                  <a:gd name="connsiteX74" fmla="*/ 33950 w 554145"/>
                  <a:gd name="connsiteY74" fmla="*/ 83937 h 608243"/>
                  <a:gd name="connsiteX75" fmla="*/ 35584 w 554145"/>
                  <a:gd name="connsiteY75" fmla="*/ 67528 h 608243"/>
                  <a:gd name="connsiteX76" fmla="*/ 97526 w 554145"/>
                  <a:gd name="connsiteY76" fmla="*/ 3608 h 608243"/>
                  <a:gd name="connsiteX77" fmla="*/ 111979 w 554145"/>
                  <a:gd name="connsiteY77" fmla="*/ 3780 h 608243"/>
                  <a:gd name="connsiteX78" fmla="*/ 268814 w 554145"/>
                  <a:gd name="connsiteY78" fmla="*/ 2577 h 60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54145" h="608243">
                    <a:moveTo>
                      <a:pt x="277048" y="159645"/>
                    </a:moveTo>
                    <a:cubicBezTo>
                      <a:pt x="275059" y="159645"/>
                      <a:pt x="273081" y="161986"/>
                      <a:pt x="271575" y="166668"/>
                    </a:cubicBezTo>
                    <a:lnTo>
                      <a:pt x="244303" y="250431"/>
                    </a:lnTo>
                    <a:lnTo>
                      <a:pt x="156122" y="250431"/>
                    </a:lnTo>
                    <a:cubicBezTo>
                      <a:pt x="146315" y="250431"/>
                      <a:pt x="144767" y="255070"/>
                      <a:pt x="152767" y="260826"/>
                    </a:cubicBezTo>
                    <a:lnTo>
                      <a:pt x="224086" y="312630"/>
                    </a:lnTo>
                    <a:lnTo>
                      <a:pt x="196815" y="396392"/>
                    </a:lnTo>
                    <a:cubicBezTo>
                      <a:pt x="193804" y="405671"/>
                      <a:pt x="197761" y="408592"/>
                      <a:pt x="205676" y="402836"/>
                    </a:cubicBezTo>
                    <a:lnTo>
                      <a:pt x="277081" y="351032"/>
                    </a:lnTo>
                    <a:lnTo>
                      <a:pt x="348399" y="402836"/>
                    </a:lnTo>
                    <a:cubicBezTo>
                      <a:pt x="356314" y="408592"/>
                      <a:pt x="360357" y="405671"/>
                      <a:pt x="357260" y="396392"/>
                    </a:cubicBezTo>
                    <a:lnTo>
                      <a:pt x="330075" y="312630"/>
                    </a:lnTo>
                    <a:lnTo>
                      <a:pt x="401394" y="260826"/>
                    </a:lnTo>
                    <a:cubicBezTo>
                      <a:pt x="409308" y="255070"/>
                      <a:pt x="407846" y="250431"/>
                      <a:pt x="398039" y="250431"/>
                    </a:cubicBezTo>
                    <a:lnTo>
                      <a:pt x="309772" y="250431"/>
                    </a:lnTo>
                    <a:lnTo>
                      <a:pt x="282586" y="166668"/>
                    </a:lnTo>
                    <a:cubicBezTo>
                      <a:pt x="281037" y="161986"/>
                      <a:pt x="279038" y="159645"/>
                      <a:pt x="277048" y="159645"/>
                    </a:cubicBezTo>
                    <a:close/>
                    <a:moveTo>
                      <a:pt x="275790" y="76119"/>
                    </a:moveTo>
                    <a:cubicBezTo>
                      <a:pt x="276220" y="75775"/>
                      <a:pt x="277855" y="75775"/>
                      <a:pt x="278285" y="76119"/>
                    </a:cubicBezTo>
                    <a:cubicBezTo>
                      <a:pt x="291964" y="86084"/>
                      <a:pt x="319407" y="102751"/>
                      <a:pt x="350808" y="102751"/>
                    </a:cubicBezTo>
                    <a:lnTo>
                      <a:pt x="350894" y="102751"/>
                    </a:lnTo>
                    <a:cubicBezTo>
                      <a:pt x="373692" y="102751"/>
                      <a:pt x="394081" y="93988"/>
                      <a:pt x="411459" y="76720"/>
                    </a:cubicBezTo>
                    <a:lnTo>
                      <a:pt x="459034" y="125775"/>
                    </a:lnTo>
                    <a:cubicBezTo>
                      <a:pt x="459292" y="126119"/>
                      <a:pt x="459464" y="127321"/>
                      <a:pt x="458948" y="128095"/>
                    </a:cubicBezTo>
                    <a:cubicBezTo>
                      <a:pt x="446731" y="149658"/>
                      <a:pt x="423159" y="208936"/>
                      <a:pt x="468411" y="295190"/>
                    </a:cubicBezTo>
                    <a:cubicBezTo>
                      <a:pt x="485101" y="327149"/>
                      <a:pt x="488628" y="357389"/>
                      <a:pt x="478907" y="384966"/>
                    </a:cubicBezTo>
                    <a:cubicBezTo>
                      <a:pt x="460496" y="437286"/>
                      <a:pt x="398727" y="468987"/>
                      <a:pt x="373090" y="480155"/>
                    </a:cubicBezTo>
                    <a:cubicBezTo>
                      <a:pt x="336613" y="496048"/>
                      <a:pt x="295319" y="521735"/>
                      <a:pt x="279231" y="532045"/>
                    </a:cubicBezTo>
                    <a:cubicBezTo>
                      <a:pt x="278973" y="532131"/>
                      <a:pt x="278199" y="532474"/>
                      <a:pt x="277081" y="532474"/>
                    </a:cubicBezTo>
                    <a:cubicBezTo>
                      <a:pt x="275962" y="532474"/>
                      <a:pt x="275188" y="532131"/>
                      <a:pt x="274930" y="532045"/>
                    </a:cubicBezTo>
                    <a:cubicBezTo>
                      <a:pt x="258842" y="521735"/>
                      <a:pt x="217548" y="496048"/>
                      <a:pt x="181071" y="480155"/>
                    </a:cubicBezTo>
                    <a:cubicBezTo>
                      <a:pt x="155348" y="468987"/>
                      <a:pt x="93665" y="437286"/>
                      <a:pt x="75254" y="384966"/>
                    </a:cubicBezTo>
                    <a:cubicBezTo>
                      <a:pt x="65447" y="357389"/>
                      <a:pt x="69060" y="327149"/>
                      <a:pt x="85750" y="295190"/>
                    </a:cubicBezTo>
                    <a:cubicBezTo>
                      <a:pt x="131002" y="208936"/>
                      <a:pt x="107430" y="149658"/>
                      <a:pt x="95127" y="128095"/>
                    </a:cubicBezTo>
                    <a:cubicBezTo>
                      <a:pt x="94697" y="127321"/>
                      <a:pt x="94869" y="126119"/>
                      <a:pt x="95127" y="125775"/>
                    </a:cubicBezTo>
                    <a:lnTo>
                      <a:pt x="142616" y="76720"/>
                    </a:lnTo>
                    <a:cubicBezTo>
                      <a:pt x="160080" y="93988"/>
                      <a:pt x="180469" y="102751"/>
                      <a:pt x="203267" y="102751"/>
                    </a:cubicBezTo>
                    <a:cubicBezTo>
                      <a:pt x="234668" y="102751"/>
                      <a:pt x="262197" y="85999"/>
                      <a:pt x="275790" y="76119"/>
                    </a:cubicBezTo>
                    <a:close/>
                    <a:moveTo>
                      <a:pt x="142520" y="58679"/>
                    </a:moveTo>
                    <a:cubicBezTo>
                      <a:pt x="138133" y="58679"/>
                      <a:pt x="133917" y="60483"/>
                      <a:pt x="130820" y="63747"/>
                    </a:cubicBezTo>
                    <a:lnTo>
                      <a:pt x="82471" y="113577"/>
                    </a:lnTo>
                    <a:cubicBezTo>
                      <a:pt x="76707" y="119505"/>
                      <a:pt x="75588" y="129300"/>
                      <a:pt x="79890" y="136774"/>
                    </a:cubicBezTo>
                    <a:cubicBezTo>
                      <a:pt x="90730" y="155761"/>
                      <a:pt x="111463" y="208426"/>
                      <a:pt x="70255" y="287122"/>
                    </a:cubicBezTo>
                    <a:cubicBezTo>
                      <a:pt x="51156" y="323549"/>
                      <a:pt x="47198" y="358430"/>
                      <a:pt x="58640" y="390819"/>
                    </a:cubicBezTo>
                    <a:cubicBezTo>
                      <a:pt x="67243" y="415132"/>
                      <a:pt x="93655" y="461182"/>
                      <a:pt x="174008" y="496234"/>
                    </a:cubicBezTo>
                    <a:cubicBezTo>
                      <a:pt x="209366" y="511613"/>
                      <a:pt x="249715" y="536699"/>
                      <a:pt x="265458" y="546751"/>
                    </a:cubicBezTo>
                    <a:cubicBezTo>
                      <a:pt x="268728" y="548813"/>
                      <a:pt x="272771" y="550016"/>
                      <a:pt x="277072" y="550016"/>
                    </a:cubicBezTo>
                    <a:cubicBezTo>
                      <a:pt x="281288" y="550016"/>
                      <a:pt x="285418" y="548813"/>
                      <a:pt x="288687" y="546751"/>
                    </a:cubicBezTo>
                    <a:cubicBezTo>
                      <a:pt x="304430" y="536699"/>
                      <a:pt x="344779" y="511613"/>
                      <a:pt x="380137" y="496234"/>
                    </a:cubicBezTo>
                    <a:cubicBezTo>
                      <a:pt x="460490" y="461182"/>
                      <a:pt x="486902" y="415132"/>
                      <a:pt x="495419" y="390819"/>
                    </a:cubicBezTo>
                    <a:cubicBezTo>
                      <a:pt x="506861" y="358430"/>
                      <a:pt x="502989" y="323549"/>
                      <a:pt x="483890" y="287122"/>
                    </a:cubicBezTo>
                    <a:cubicBezTo>
                      <a:pt x="442682" y="208426"/>
                      <a:pt x="463415" y="155761"/>
                      <a:pt x="474255" y="136774"/>
                    </a:cubicBezTo>
                    <a:cubicBezTo>
                      <a:pt x="478471" y="129300"/>
                      <a:pt x="477438" y="119505"/>
                      <a:pt x="471674" y="113577"/>
                    </a:cubicBezTo>
                    <a:lnTo>
                      <a:pt x="423325" y="63747"/>
                    </a:lnTo>
                    <a:cubicBezTo>
                      <a:pt x="420228" y="60483"/>
                      <a:pt x="416012" y="58679"/>
                      <a:pt x="411539" y="58679"/>
                    </a:cubicBezTo>
                    <a:cubicBezTo>
                      <a:pt x="407065" y="58679"/>
                      <a:pt x="402763" y="60483"/>
                      <a:pt x="399580" y="63833"/>
                    </a:cubicBezTo>
                    <a:cubicBezTo>
                      <a:pt x="385385" y="78009"/>
                      <a:pt x="369039" y="85226"/>
                      <a:pt x="350887" y="85226"/>
                    </a:cubicBezTo>
                    <a:cubicBezTo>
                      <a:pt x="323443" y="85226"/>
                      <a:pt x="298236" y="68902"/>
                      <a:pt x="288687" y="61943"/>
                    </a:cubicBezTo>
                    <a:cubicBezTo>
                      <a:pt x="282148" y="57132"/>
                      <a:pt x="271911" y="57132"/>
                      <a:pt x="265458" y="61943"/>
                    </a:cubicBezTo>
                    <a:cubicBezTo>
                      <a:pt x="255823" y="68902"/>
                      <a:pt x="230702" y="85226"/>
                      <a:pt x="203258" y="85226"/>
                    </a:cubicBezTo>
                    <a:cubicBezTo>
                      <a:pt x="185106" y="85226"/>
                      <a:pt x="168674" y="78009"/>
                      <a:pt x="154565" y="63833"/>
                    </a:cubicBezTo>
                    <a:cubicBezTo>
                      <a:pt x="151296" y="60569"/>
                      <a:pt x="147080" y="58679"/>
                      <a:pt x="142520" y="58679"/>
                    </a:cubicBezTo>
                    <a:close/>
                    <a:moveTo>
                      <a:pt x="268814" y="2577"/>
                    </a:moveTo>
                    <a:cubicBezTo>
                      <a:pt x="273459" y="-859"/>
                      <a:pt x="280600" y="-859"/>
                      <a:pt x="285331" y="2577"/>
                    </a:cubicBezTo>
                    <a:cubicBezTo>
                      <a:pt x="309506" y="20275"/>
                      <a:pt x="382202" y="64177"/>
                      <a:pt x="442166" y="3780"/>
                    </a:cubicBezTo>
                    <a:cubicBezTo>
                      <a:pt x="446209" y="-344"/>
                      <a:pt x="452575" y="-516"/>
                      <a:pt x="456619" y="3608"/>
                    </a:cubicBezTo>
                    <a:lnTo>
                      <a:pt x="518561" y="67528"/>
                    </a:lnTo>
                    <a:cubicBezTo>
                      <a:pt x="522604" y="71737"/>
                      <a:pt x="523034" y="78869"/>
                      <a:pt x="520195" y="83937"/>
                    </a:cubicBezTo>
                    <a:cubicBezTo>
                      <a:pt x="506431" y="108079"/>
                      <a:pt x="476406" y="180676"/>
                      <a:pt x="532412" y="287466"/>
                    </a:cubicBezTo>
                    <a:cubicBezTo>
                      <a:pt x="608377" y="432487"/>
                      <a:pt x="465566" y="513675"/>
                      <a:pt x="404742" y="540222"/>
                    </a:cubicBezTo>
                    <a:cubicBezTo>
                      <a:pt x="358630" y="560325"/>
                      <a:pt x="306323" y="592801"/>
                      <a:pt x="285848" y="605859"/>
                    </a:cubicBezTo>
                    <a:cubicBezTo>
                      <a:pt x="281030" y="609038"/>
                      <a:pt x="273115" y="609038"/>
                      <a:pt x="268211" y="605859"/>
                    </a:cubicBezTo>
                    <a:cubicBezTo>
                      <a:pt x="247822" y="592801"/>
                      <a:pt x="195429" y="560325"/>
                      <a:pt x="149403" y="540222"/>
                    </a:cubicBezTo>
                    <a:cubicBezTo>
                      <a:pt x="88579" y="513675"/>
                      <a:pt x="-54232" y="432487"/>
                      <a:pt x="21733" y="287466"/>
                    </a:cubicBezTo>
                    <a:cubicBezTo>
                      <a:pt x="77739" y="180676"/>
                      <a:pt x="47714" y="108079"/>
                      <a:pt x="33950" y="83937"/>
                    </a:cubicBezTo>
                    <a:cubicBezTo>
                      <a:pt x="31111" y="78869"/>
                      <a:pt x="31541" y="71737"/>
                      <a:pt x="35584" y="67528"/>
                    </a:cubicBezTo>
                    <a:lnTo>
                      <a:pt x="97526" y="3608"/>
                    </a:lnTo>
                    <a:cubicBezTo>
                      <a:pt x="101570" y="-516"/>
                      <a:pt x="107850" y="-344"/>
                      <a:pt x="111979" y="3780"/>
                    </a:cubicBezTo>
                    <a:cubicBezTo>
                      <a:pt x="171943" y="64091"/>
                      <a:pt x="244553" y="20275"/>
                      <a:pt x="268814" y="2577"/>
                    </a:cubicBezTo>
                    <a:close/>
                  </a:path>
                </a:pathLst>
              </a:custGeom>
              <a:solidFill>
                <a:schemeClr val="accent2">
                  <a:lumMod val="40000"/>
                  <a:lumOff val="60000"/>
                  <a:alpha val="7000"/>
                </a:schemeClr>
              </a:solidFill>
              <a:ln>
                <a:noFill/>
              </a:ln>
            </p:spPr>
          </p:sp>
          <p:grpSp>
            <p:nvGrpSpPr>
              <p:cNvPr id="17" name="组合 16"/>
              <p:cNvGrpSpPr/>
              <p:nvPr/>
            </p:nvGrpSpPr>
            <p:grpSpPr>
              <a:xfrm>
                <a:off x="5208073" y="3279191"/>
                <a:ext cx="1775854" cy="663990"/>
                <a:chOff x="5208073" y="3279191"/>
                <a:chExt cx="1775854" cy="663990"/>
              </a:xfrm>
            </p:grpSpPr>
            <p:sp>
              <p:nvSpPr>
                <p:cNvPr id="18" name="PPT世界-2-9"/>
                <p:cNvSpPr txBox="1"/>
                <p:nvPr/>
              </p:nvSpPr>
              <p:spPr>
                <a:xfrm>
                  <a:off x="5208073" y="3279191"/>
                  <a:ext cx="1775854" cy="5232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a:t>
                  </a:r>
                </a:p>
              </p:txBody>
            </p:sp>
            <p:sp>
              <p:nvSpPr>
                <p:cNvPr id="19" name="PPT世界-2-10"/>
                <p:cNvSpPr txBox="1"/>
                <p:nvPr/>
              </p:nvSpPr>
              <p:spPr>
                <a:xfrm>
                  <a:off x="5308600" y="3758515"/>
                  <a:ext cx="1547394" cy="184666"/>
                </a:xfrm>
                <a:prstGeom prst="rect">
                  <a:avLst/>
                </a:prstGeom>
                <a:noFill/>
              </p:spPr>
              <p:txBody>
                <a:bodyPr wrap="square" lIns="0" tIns="0" rIns="0" bIns="0" rtlCol="0">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prstClr val="black">
                          <a:lumMod val="75000"/>
                          <a:lumOff val="25000"/>
                          <a:alpha val="33000"/>
                        </a:prst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TITLE TEXT</a:t>
                  </a:r>
                  <a:endParaRPr kumimoji="0" lang="zh-CN" altLang="en-US" sz="1200" b="0" i="0" u="none" strike="noStrike" kern="0" cap="none" spc="0" normalizeH="0" baseline="0" noProof="0" dirty="0">
                    <a:ln>
                      <a:noFill/>
                    </a:ln>
                    <a:solidFill>
                      <a:prstClr val="black">
                        <a:lumMod val="75000"/>
                        <a:lumOff val="25000"/>
                        <a:alpha val="33000"/>
                      </a:prst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grpSp>
      <p:grpSp>
        <p:nvGrpSpPr>
          <p:cNvPr id="25" name="PPT世界-3"/>
          <p:cNvGrpSpPr/>
          <p:nvPr/>
        </p:nvGrpSpPr>
        <p:grpSpPr>
          <a:xfrm>
            <a:off x="859667" y="1418350"/>
            <a:ext cx="3780685" cy="5000311"/>
            <a:chOff x="859667" y="1418350"/>
            <a:chExt cx="3780685" cy="5000311"/>
          </a:xfrm>
        </p:grpSpPr>
        <p:grpSp>
          <p:nvGrpSpPr>
            <p:cNvPr id="26" name="组合 25"/>
            <p:cNvGrpSpPr/>
            <p:nvPr/>
          </p:nvGrpSpPr>
          <p:grpSpPr>
            <a:xfrm>
              <a:off x="1830994" y="1418350"/>
              <a:ext cx="2809358" cy="923394"/>
              <a:chOff x="1830994" y="1418350"/>
              <a:chExt cx="2809358" cy="923394"/>
            </a:xfrm>
          </p:grpSpPr>
          <p:sp>
            <p:nvSpPr>
              <p:cNvPr id="42" name="PPT世界-3-1"/>
              <p:cNvSpPr/>
              <p:nvPr/>
            </p:nvSpPr>
            <p:spPr bwMode="auto">
              <a:xfrm>
                <a:off x="4537910" y="1914197"/>
                <a:ext cx="102442" cy="102442"/>
              </a:xfrm>
              <a:prstGeom prst="ellipse">
                <a:avLst/>
              </a:prstGeom>
              <a:solidFill>
                <a:schemeClr val="accent1"/>
              </a:solidFill>
              <a:ln w="38100">
                <a:solidFill>
                  <a:schemeClr val="bg1">
                    <a:alpha val="67000"/>
                  </a:schemeClr>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43" name="组合 42"/>
              <p:cNvGrpSpPr/>
              <p:nvPr/>
            </p:nvGrpSpPr>
            <p:grpSpPr>
              <a:xfrm>
                <a:off x="1830994" y="1418350"/>
                <a:ext cx="2370650" cy="923394"/>
                <a:chOff x="1947186" y="1491145"/>
                <a:chExt cx="2370650" cy="923394"/>
              </a:xfrm>
            </p:grpSpPr>
            <p:sp>
              <p:nvSpPr>
                <p:cNvPr id="44" name="PPT世界-3-2"/>
                <p:cNvSpPr txBox="1"/>
                <p:nvPr/>
              </p:nvSpPr>
              <p:spPr>
                <a:xfrm>
                  <a:off x="1947186" y="1491145"/>
                  <a:ext cx="1767564" cy="401777"/>
                </a:xfrm>
                <a:prstGeom prst="rect">
                  <a:avLst/>
                </a:prstGeom>
                <a:noFill/>
              </p:spPr>
              <p:txBody>
                <a:bodyPr wrap="square" rtlCol="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45" name="PPT世界-3-3"/>
                <p:cNvSpPr txBox="1"/>
                <p:nvPr/>
              </p:nvSpPr>
              <p:spPr>
                <a:xfrm>
                  <a:off x="2039927" y="1889267"/>
                  <a:ext cx="2277909" cy="525272"/>
                </a:xfrm>
                <a:prstGeom prst="rect">
                  <a:avLst/>
                </a:prstGeom>
                <a:noFill/>
              </p:spPr>
              <p:txBody>
                <a:bodyPr wrap="square" lIns="0" tIns="0" rIns="0" bIns="0" rtlCol="0">
                  <a:noAutofit/>
                </a:bodyPr>
                <a:lstStyle>
                  <a:defPPr>
                    <a:defRPr lang="zh-CN"/>
                  </a:defPPr>
                  <a:lvl1pPr hangingPunct="0">
                    <a:lnSpc>
                      <a:spcPct val="120000"/>
                    </a:lnSpc>
                    <a:defRPr sz="1600"/>
                  </a:lvl1pPr>
                </a:lstStyle>
                <a:p>
                  <a:pPr marL="0" marR="0" lvl="0" indent="0" algn="l" defTabSz="914400" rtl="0" eaLnBrk="1" fontAlgn="auto" latinLnBrk="0" hangingPunct="0">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grpSp>
          <p:nvGrpSpPr>
            <p:cNvPr id="27" name="组合 26"/>
            <p:cNvGrpSpPr/>
            <p:nvPr/>
          </p:nvGrpSpPr>
          <p:grpSpPr>
            <a:xfrm>
              <a:off x="859667" y="2743174"/>
              <a:ext cx="3096061" cy="923394"/>
              <a:chOff x="859667" y="2743174"/>
              <a:chExt cx="3096061" cy="923394"/>
            </a:xfrm>
          </p:grpSpPr>
          <p:sp>
            <p:nvSpPr>
              <p:cNvPr id="38" name="PPT世界-3-4"/>
              <p:cNvSpPr/>
              <p:nvPr/>
            </p:nvSpPr>
            <p:spPr bwMode="auto">
              <a:xfrm>
                <a:off x="3853286" y="3111746"/>
                <a:ext cx="102442" cy="102442"/>
              </a:xfrm>
              <a:prstGeom prst="ellipse">
                <a:avLst/>
              </a:prstGeom>
              <a:solidFill>
                <a:schemeClr val="accent2"/>
              </a:solidFill>
              <a:ln w="38100">
                <a:solidFill>
                  <a:schemeClr val="bg1">
                    <a:alpha val="67000"/>
                  </a:schemeClr>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39" name="组合 38"/>
              <p:cNvGrpSpPr/>
              <p:nvPr/>
            </p:nvGrpSpPr>
            <p:grpSpPr>
              <a:xfrm>
                <a:off x="859667" y="2743174"/>
                <a:ext cx="2370650" cy="923394"/>
                <a:chOff x="1947186" y="1491145"/>
                <a:chExt cx="2370650" cy="923394"/>
              </a:xfrm>
            </p:grpSpPr>
            <p:sp>
              <p:nvSpPr>
                <p:cNvPr id="40" name="PPT世界-3-5"/>
                <p:cNvSpPr txBox="1"/>
                <p:nvPr/>
              </p:nvSpPr>
              <p:spPr>
                <a:xfrm>
                  <a:off x="1947186" y="1491145"/>
                  <a:ext cx="1767564" cy="401777"/>
                </a:xfrm>
                <a:prstGeom prst="rect">
                  <a:avLst/>
                </a:prstGeom>
                <a:noFill/>
              </p:spPr>
              <p:txBody>
                <a:bodyPr wrap="square" rtlCol="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41" name="PPT世界-3-6"/>
                <p:cNvSpPr txBox="1"/>
                <p:nvPr/>
              </p:nvSpPr>
              <p:spPr>
                <a:xfrm>
                  <a:off x="2039927" y="1889267"/>
                  <a:ext cx="2277909" cy="525272"/>
                </a:xfrm>
                <a:prstGeom prst="rect">
                  <a:avLst/>
                </a:prstGeom>
                <a:noFill/>
              </p:spPr>
              <p:txBody>
                <a:bodyPr wrap="square" lIns="0" tIns="0" rIns="0" bIns="0" rtlCol="0">
                  <a:noAutofit/>
                </a:bodyPr>
                <a:lstStyle>
                  <a:defPPr>
                    <a:defRPr lang="zh-CN"/>
                  </a:defPPr>
                  <a:lvl1pPr hangingPunct="0">
                    <a:lnSpc>
                      <a:spcPct val="120000"/>
                    </a:lnSpc>
                    <a:defRPr sz="1600"/>
                  </a:lvl1pPr>
                </a:lstStyle>
                <a:p>
                  <a:pPr marL="0" marR="0" lvl="0" indent="0" algn="l" defTabSz="914400" rtl="0" eaLnBrk="1" fontAlgn="auto" latinLnBrk="0" hangingPunct="0">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grpSp>
          <p:nvGrpSpPr>
            <p:cNvPr id="28" name="组合 27"/>
            <p:cNvGrpSpPr/>
            <p:nvPr/>
          </p:nvGrpSpPr>
          <p:grpSpPr>
            <a:xfrm>
              <a:off x="859667" y="4088423"/>
              <a:ext cx="3114780" cy="923394"/>
              <a:chOff x="859667" y="4088423"/>
              <a:chExt cx="3114780" cy="923394"/>
            </a:xfrm>
          </p:grpSpPr>
          <p:sp>
            <p:nvSpPr>
              <p:cNvPr id="34" name="PPT世界-3-7"/>
              <p:cNvSpPr/>
              <p:nvPr/>
            </p:nvSpPr>
            <p:spPr bwMode="auto">
              <a:xfrm>
                <a:off x="3872005" y="4277370"/>
                <a:ext cx="102442" cy="102442"/>
              </a:xfrm>
              <a:prstGeom prst="ellipse">
                <a:avLst/>
              </a:prstGeom>
              <a:solidFill>
                <a:schemeClr val="accent1"/>
              </a:solidFill>
              <a:ln w="38100">
                <a:solidFill>
                  <a:schemeClr val="bg1">
                    <a:alpha val="67000"/>
                  </a:schemeClr>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35" name="组合 34"/>
              <p:cNvGrpSpPr/>
              <p:nvPr/>
            </p:nvGrpSpPr>
            <p:grpSpPr>
              <a:xfrm>
                <a:off x="859667" y="4088423"/>
                <a:ext cx="2370650" cy="923394"/>
                <a:chOff x="1947186" y="1491145"/>
                <a:chExt cx="2370650" cy="923394"/>
              </a:xfrm>
            </p:grpSpPr>
            <p:sp>
              <p:nvSpPr>
                <p:cNvPr id="36" name="PPT世界-3-8"/>
                <p:cNvSpPr txBox="1"/>
                <p:nvPr/>
              </p:nvSpPr>
              <p:spPr>
                <a:xfrm>
                  <a:off x="1947186" y="1491145"/>
                  <a:ext cx="1767564" cy="401777"/>
                </a:xfrm>
                <a:prstGeom prst="rect">
                  <a:avLst/>
                </a:prstGeom>
                <a:noFill/>
              </p:spPr>
              <p:txBody>
                <a:bodyPr wrap="square" rtlCol="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37" name="PPT世界-3-9"/>
                <p:cNvSpPr txBox="1"/>
                <p:nvPr/>
              </p:nvSpPr>
              <p:spPr>
                <a:xfrm>
                  <a:off x="2039927" y="1889267"/>
                  <a:ext cx="2277909" cy="525272"/>
                </a:xfrm>
                <a:prstGeom prst="rect">
                  <a:avLst/>
                </a:prstGeom>
                <a:noFill/>
              </p:spPr>
              <p:txBody>
                <a:bodyPr wrap="square" lIns="0" tIns="0" rIns="0" bIns="0" rtlCol="0">
                  <a:noAutofit/>
                </a:bodyPr>
                <a:lstStyle>
                  <a:defPPr>
                    <a:defRPr lang="zh-CN"/>
                  </a:defPPr>
                  <a:lvl1pPr hangingPunct="0">
                    <a:lnSpc>
                      <a:spcPct val="120000"/>
                    </a:lnSpc>
                    <a:defRPr sz="1600"/>
                  </a:lvl1pPr>
                </a:lstStyle>
                <a:p>
                  <a:pPr marL="0" marR="0" lvl="0" indent="0" algn="l" defTabSz="914400" rtl="0" eaLnBrk="1" fontAlgn="auto" latinLnBrk="0" hangingPunct="0">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grpSp>
          <p:nvGrpSpPr>
            <p:cNvPr id="29" name="组合 28"/>
            <p:cNvGrpSpPr/>
            <p:nvPr/>
          </p:nvGrpSpPr>
          <p:grpSpPr>
            <a:xfrm>
              <a:off x="1830994" y="5354066"/>
              <a:ext cx="2787217" cy="1064595"/>
              <a:chOff x="1830994" y="5354066"/>
              <a:chExt cx="2787217" cy="1064595"/>
            </a:xfrm>
          </p:grpSpPr>
          <p:sp>
            <p:nvSpPr>
              <p:cNvPr id="30" name="PPT世界-3-10"/>
              <p:cNvSpPr/>
              <p:nvPr/>
            </p:nvSpPr>
            <p:spPr bwMode="auto">
              <a:xfrm>
                <a:off x="4515769" y="5354066"/>
                <a:ext cx="102442" cy="102442"/>
              </a:xfrm>
              <a:prstGeom prst="ellipse">
                <a:avLst/>
              </a:prstGeom>
              <a:solidFill>
                <a:schemeClr val="accent3"/>
              </a:solidFill>
              <a:ln w="38100">
                <a:solidFill>
                  <a:schemeClr val="bg1">
                    <a:alpha val="67000"/>
                  </a:schemeClr>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31" name="组合 30"/>
              <p:cNvGrpSpPr/>
              <p:nvPr/>
            </p:nvGrpSpPr>
            <p:grpSpPr>
              <a:xfrm>
                <a:off x="1830994" y="5495267"/>
                <a:ext cx="2370650" cy="923394"/>
                <a:chOff x="1947186" y="1491145"/>
                <a:chExt cx="2370650" cy="923394"/>
              </a:xfrm>
            </p:grpSpPr>
            <p:sp>
              <p:nvSpPr>
                <p:cNvPr id="32" name="PPT世界-3-11"/>
                <p:cNvSpPr txBox="1"/>
                <p:nvPr/>
              </p:nvSpPr>
              <p:spPr>
                <a:xfrm>
                  <a:off x="1947186" y="1491145"/>
                  <a:ext cx="1767564" cy="401777"/>
                </a:xfrm>
                <a:prstGeom prst="rect">
                  <a:avLst/>
                </a:prstGeom>
                <a:noFill/>
              </p:spPr>
              <p:txBody>
                <a:bodyPr wrap="square" rtlCol="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33" name="PPT世界-3-12"/>
                <p:cNvSpPr txBox="1"/>
                <p:nvPr/>
              </p:nvSpPr>
              <p:spPr>
                <a:xfrm>
                  <a:off x="2039927" y="1889267"/>
                  <a:ext cx="2277909" cy="525272"/>
                </a:xfrm>
                <a:prstGeom prst="rect">
                  <a:avLst/>
                </a:prstGeom>
                <a:noFill/>
              </p:spPr>
              <p:txBody>
                <a:bodyPr wrap="square" lIns="0" tIns="0" rIns="0" bIns="0" rtlCol="0">
                  <a:noAutofit/>
                </a:bodyPr>
                <a:lstStyle>
                  <a:defPPr>
                    <a:defRPr lang="zh-CN"/>
                  </a:defPPr>
                  <a:lvl1pPr hangingPunct="0">
                    <a:lnSpc>
                      <a:spcPct val="120000"/>
                    </a:lnSpc>
                    <a:defRPr sz="1600"/>
                  </a:lvl1pPr>
                </a:lstStyle>
                <a:p>
                  <a:pPr marL="0" marR="0" lvl="0" indent="0" algn="l" defTabSz="914400" rtl="0" eaLnBrk="1" fontAlgn="auto" latinLnBrk="0" hangingPunct="0">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grpSp>
      <p:grpSp>
        <p:nvGrpSpPr>
          <p:cNvPr id="46" name="PPT世界-4"/>
          <p:cNvGrpSpPr/>
          <p:nvPr/>
        </p:nvGrpSpPr>
        <p:grpSpPr>
          <a:xfrm>
            <a:off x="7649652" y="1952478"/>
            <a:ext cx="3549156" cy="3813613"/>
            <a:chOff x="7649652" y="1952478"/>
            <a:chExt cx="3549156" cy="3813613"/>
          </a:xfrm>
        </p:grpSpPr>
        <p:grpSp>
          <p:nvGrpSpPr>
            <p:cNvPr id="47" name="组合 46"/>
            <p:cNvGrpSpPr/>
            <p:nvPr/>
          </p:nvGrpSpPr>
          <p:grpSpPr>
            <a:xfrm>
              <a:off x="7834491" y="1952478"/>
              <a:ext cx="2922557" cy="923394"/>
              <a:chOff x="7834491" y="1952478"/>
              <a:chExt cx="2922557" cy="923394"/>
            </a:xfrm>
          </p:grpSpPr>
          <p:sp>
            <p:nvSpPr>
              <p:cNvPr id="58" name="PPT世界-4-1"/>
              <p:cNvSpPr/>
              <p:nvPr/>
            </p:nvSpPr>
            <p:spPr bwMode="auto">
              <a:xfrm>
                <a:off x="7834491" y="2381591"/>
                <a:ext cx="102442" cy="102442"/>
              </a:xfrm>
              <a:prstGeom prst="ellipse">
                <a:avLst/>
              </a:prstGeom>
              <a:solidFill>
                <a:schemeClr val="accent3"/>
              </a:solidFill>
              <a:ln w="38100">
                <a:solidFill>
                  <a:schemeClr val="bg1">
                    <a:alpha val="67000"/>
                  </a:schemeClr>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59" name="组合 58"/>
              <p:cNvGrpSpPr/>
              <p:nvPr/>
            </p:nvGrpSpPr>
            <p:grpSpPr>
              <a:xfrm>
                <a:off x="8386398" y="1952478"/>
                <a:ext cx="2370650" cy="923394"/>
                <a:chOff x="1947186" y="1491145"/>
                <a:chExt cx="2370650" cy="923394"/>
              </a:xfrm>
            </p:grpSpPr>
            <p:sp>
              <p:nvSpPr>
                <p:cNvPr id="60" name="PPT世界-4-2"/>
                <p:cNvSpPr txBox="1"/>
                <p:nvPr/>
              </p:nvSpPr>
              <p:spPr>
                <a:xfrm>
                  <a:off x="1947186" y="1491145"/>
                  <a:ext cx="1767564" cy="401777"/>
                </a:xfrm>
                <a:prstGeom prst="rect">
                  <a:avLst/>
                </a:prstGeom>
                <a:noFill/>
              </p:spPr>
              <p:txBody>
                <a:bodyPr wrap="square" rtlCol="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61" name="PPT世界-4-3"/>
                <p:cNvSpPr txBox="1"/>
                <p:nvPr/>
              </p:nvSpPr>
              <p:spPr>
                <a:xfrm>
                  <a:off x="2039927" y="1889267"/>
                  <a:ext cx="2277909" cy="525272"/>
                </a:xfrm>
                <a:prstGeom prst="rect">
                  <a:avLst/>
                </a:prstGeom>
                <a:noFill/>
              </p:spPr>
              <p:txBody>
                <a:bodyPr wrap="square" lIns="0" tIns="0" rIns="0" bIns="0" rtlCol="0">
                  <a:noAutofit/>
                </a:bodyPr>
                <a:lstStyle>
                  <a:defPPr>
                    <a:defRPr lang="zh-CN"/>
                  </a:defPPr>
                  <a:lvl1pPr hangingPunct="0">
                    <a:lnSpc>
                      <a:spcPct val="120000"/>
                    </a:lnSpc>
                    <a:defRPr sz="1600"/>
                  </a:lvl1pPr>
                </a:lstStyle>
                <a:p>
                  <a:pPr marL="0" marR="0" lvl="0" indent="0" algn="l" defTabSz="914400" rtl="0" eaLnBrk="1" fontAlgn="auto" latinLnBrk="0" hangingPunct="0">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grpSp>
          <p:nvGrpSpPr>
            <p:cNvPr id="48" name="组合 47"/>
            <p:cNvGrpSpPr/>
            <p:nvPr/>
          </p:nvGrpSpPr>
          <p:grpSpPr>
            <a:xfrm>
              <a:off x="7649652" y="4842697"/>
              <a:ext cx="2844491" cy="923394"/>
              <a:chOff x="7649652" y="4842697"/>
              <a:chExt cx="2844491" cy="923394"/>
            </a:xfrm>
          </p:grpSpPr>
          <p:sp>
            <p:nvSpPr>
              <p:cNvPr id="54" name="PPT世界-4-4"/>
              <p:cNvSpPr/>
              <p:nvPr/>
            </p:nvSpPr>
            <p:spPr bwMode="auto">
              <a:xfrm>
                <a:off x="7649652" y="5142339"/>
                <a:ext cx="102442" cy="102442"/>
              </a:xfrm>
              <a:prstGeom prst="ellipse">
                <a:avLst/>
              </a:prstGeom>
              <a:solidFill>
                <a:schemeClr val="accent3"/>
              </a:solidFill>
              <a:ln w="38100">
                <a:solidFill>
                  <a:schemeClr val="bg1">
                    <a:alpha val="67000"/>
                  </a:schemeClr>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55" name="组合 54"/>
              <p:cNvGrpSpPr/>
              <p:nvPr/>
            </p:nvGrpSpPr>
            <p:grpSpPr>
              <a:xfrm>
                <a:off x="8123493" y="4842697"/>
                <a:ext cx="2370650" cy="923394"/>
                <a:chOff x="1947186" y="1491145"/>
                <a:chExt cx="2370650" cy="923394"/>
              </a:xfrm>
            </p:grpSpPr>
            <p:sp>
              <p:nvSpPr>
                <p:cNvPr id="56" name="PPT世界-4-5"/>
                <p:cNvSpPr txBox="1"/>
                <p:nvPr/>
              </p:nvSpPr>
              <p:spPr>
                <a:xfrm>
                  <a:off x="1947186" y="1491145"/>
                  <a:ext cx="1767564" cy="401777"/>
                </a:xfrm>
                <a:prstGeom prst="rect">
                  <a:avLst/>
                </a:prstGeom>
                <a:noFill/>
              </p:spPr>
              <p:txBody>
                <a:bodyPr wrap="square" rtlCol="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57" name="PPT世界-4-6"/>
                <p:cNvSpPr txBox="1"/>
                <p:nvPr/>
              </p:nvSpPr>
              <p:spPr>
                <a:xfrm>
                  <a:off x="2039927" y="1889267"/>
                  <a:ext cx="2277909" cy="525272"/>
                </a:xfrm>
                <a:prstGeom prst="rect">
                  <a:avLst/>
                </a:prstGeom>
                <a:noFill/>
              </p:spPr>
              <p:txBody>
                <a:bodyPr wrap="square" lIns="0" tIns="0" rIns="0" bIns="0" rtlCol="0">
                  <a:noAutofit/>
                </a:bodyPr>
                <a:lstStyle>
                  <a:defPPr>
                    <a:defRPr lang="zh-CN"/>
                  </a:defPPr>
                  <a:lvl1pPr hangingPunct="0">
                    <a:lnSpc>
                      <a:spcPct val="120000"/>
                    </a:lnSpc>
                    <a:defRPr sz="1600"/>
                  </a:lvl1pPr>
                </a:lstStyle>
                <a:p>
                  <a:pPr marL="0" marR="0" lvl="0" indent="0" algn="l" defTabSz="914400" rtl="0" eaLnBrk="1" fontAlgn="auto" latinLnBrk="0" hangingPunct="0">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grpSp>
          <p:nvGrpSpPr>
            <p:cNvPr id="49" name="组合 48"/>
            <p:cNvGrpSpPr/>
            <p:nvPr/>
          </p:nvGrpSpPr>
          <p:grpSpPr>
            <a:xfrm>
              <a:off x="8178266" y="3367563"/>
              <a:ext cx="3020542" cy="923394"/>
              <a:chOff x="8178266" y="3367563"/>
              <a:chExt cx="3020542" cy="923394"/>
            </a:xfrm>
          </p:grpSpPr>
          <p:sp>
            <p:nvSpPr>
              <p:cNvPr id="50" name="PPT世界-4-7"/>
              <p:cNvSpPr/>
              <p:nvPr/>
            </p:nvSpPr>
            <p:spPr bwMode="auto">
              <a:xfrm>
                <a:off x="8178266" y="3778039"/>
                <a:ext cx="102442" cy="102442"/>
              </a:xfrm>
              <a:prstGeom prst="ellipse">
                <a:avLst/>
              </a:prstGeom>
              <a:solidFill>
                <a:schemeClr val="accent1"/>
              </a:solidFill>
              <a:ln w="38100">
                <a:solidFill>
                  <a:schemeClr val="bg1">
                    <a:alpha val="67000"/>
                  </a:schemeClr>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51" name="组合 50"/>
              <p:cNvGrpSpPr/>
              <p:nvPr/>
            </p:nvGrpSpPr>
            <p:grpSpPr>
              <a:xfrm>
                <a:off x="8828158" y="3367563"/>
                <a:ext cx="2370650" cy="923394"/>
                <a:chOff x="1947186" y="1491145"/>
                <a:chExt cx="2370650" cy="923394"/>
              </a:xfrm>
            </p:grpSpPr>
            <p:sp>
              <p:nvSpPr>
                <p:cNvPr id="52" name="PPT世界-4-8"/>
                <p:cNvSpPr txBox="1"/>
                <p:nvPr/>
              </p:nvSpPr>
              <p:spPr>
                <a:xfrm>
                  <a:off x="1947186" y="1491145"/>
                  <a:ext cx="1767564" cy="401777"/>
                </a:xfrm>
                <a:prstGeom prst="rect">
                  <a:avLst/>
                </a:prstGeom>
                <a:noFill/>
              </p:spPr>
              <p:txBody>
                <a:bodyPr wrap="square" rtlCol="0">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53" name="PPT世界-4-9"/>
                <p:cNvSpPr txBox="1"/>
                <p:nvPr/>
              </p:nvSpPr>
              <p:spPr>
                <a:xfrm>
                  <a:off x="2039927" y="1889267"/>
                  <a:ext cx="2277909" cy="525272"/>
                </a:xfrm>
                <a:prstGeom prst="rect">
                  <a:avLst/>
                </a:prstGeom>
                <a:noFill/>
              </p:spPr>
              <p:txBody>
                <a:bodyPr wrap="square" lIns="0" tIns="0" rIns="0" bIns="0" rtlCol="0">
                  <a:noAutofit/>
                </a:bodyPr>
                <a:lstStyle>
                  <a:defPPr>
                    <a:defRPr lang="zh-CN"/>
                  </a:defPPr>
                  <a:lvl1pPr hangingPunct="0">
                    <a:lnSpc>
                      <a:spcPct val="120000"/>
                    </a:lnSpc>
                    <a:defRPr sz="1600"/>
                  </a:lvl1pPr>
                </a:lstStyle>
                <a:p>
                  <a:pPr marL="0" marR="0" lvl="0" indent="0" algn="l" defTabSz="914400" rtl="0" eaLnBrk="1" fontAlgn="auto" latinLnBrk="0" hangingPunct="0">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grpSp>
      <p:grpSp>
        <p:nvGrpSpPr>
          <p:cNvPr id="72" name="PPT世界-5"/>
          <p:cNvGrpSpPr/>
          <p:nvPr/>
        </p:nvGrpSpPr>
        <p:grpSpPr>
          <a:xfrm>
            <a:off x="373903" y="318707"/>
            <a:ext cx="684894" cy="684893"/>
            <a:chOff x="6050803" y="1099757"/>
            <a:chExt cx="684894" cy="684893"/>
          </a:xfrm>
        </p:grpSpPr>
        <p:sp>
          <p:nvSpPr>
            <p:cNvPr id="73" name="PPT世界-5-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74" name="PPT世界-5-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75" name="PPT世界-6"/>
          <p:cNvGrpSpPr/>
          <p:nvPr/>
        </p:nvGrpSpPr>
        <p:grpSpPr>
          <a:xfrm>
            <a:off x="1246504" y="328232"/>
            <a:ext cx="2083389" cy="673099"/>
            <a:chOff x="7533004" y="1222090"/>
            <a:chExt cx="2083389" cy="673099"/>
          </a:xfrm>
        </p:grpSpPr>
        <p:sp>
          <p:nvSpPr>
            <p:cNvPr id="76" name="PPT世界-6-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未来规划</a:t>
              </a:r>
            </a:p>
          </p:txBody>
        </p:sp>
        <p:sp>
          <p:nvSpPr>
            <p:cNvPr id="77" name="PPT世界-6-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FUTURE PLANNING</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anim calcmode="lin" valueType="num">
                                      <p:cBhvr>
                                        <p:cTn id="14" dur="500" fill="hold"/>
                                        <p:tgtEl>
                                          <p:spTgt spid="25"/>
                                        </p:tgtEl>
                                        <p:attrNameLst>
                                          <p:attrName>ppt_x</p:attrName>
                                        </p:attrNameLst>
                                      </p:cBhvr>
                                      <p:tavLst>
                                        <p:tav tm="0">
                                          <p:val>
                                            <p:strVal val="#ppt_x"/>
                                          </p:val>
                                        </p:tav>
                                        <p:tav tm="100000">
                                          <p:val>
                                            <p:strVal val="#ppt_x"/>
                                          </p:val>
                                        </p:tav>
                                      </p:tavLst>
                                    </p:anim>
                                    <p:anim calcmode="lin" valueType="num">
                                      <p:cBhvr>
                                        <p:cTn id="15" dur="5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anim calcmode="lin" valueType="num">
                                      <p:cBhvr>
                                        <p:cTn id="20" dur="500" fill="hold"/>
                                        <p:tgtEl>
                                          <p:spTgt spid="46"/>
                                        </p:tgtEl>
                                        <p:attrNameLst>
                                          <p:attrName>ppt_x</p:attrName>
                                        </p:attrNameLst>
                                      </p:cBhvr>
                                      <p:tavLst>
                                        <p:tav tm="0">
                                          <p:val>
                                            <p:strVal val="#ppt_x"/>
                                          </p:val>
                                        </p:tav>
                                        <p:tav tm="100000">
                                          <p:val>
                                            <p:strVal val="#ppt_x"/>
                                          </p:val>
                                        </p:tav>
                                      </p:tavLst>
                                    </p:anim>
                                    <p:anim calcmode="lin" valueType="num">
                                      <p:cBhvr>
                                        <p:cTn id="21"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1" name="PPT世界-2"/>
          <p:cNvSpPr/>
          <p:nvPr/>
        </p:nvSpPr>
        <p:spPr>
          <a:xfrm>
            <a:off x="894080" y="1178747"/>
            <a:ext cx="10403840" cy="5079384"/>
          </a:xfrm>
          <a:prstGeom prst="ellipse">
            <a:avLst/>
          </a:prstGeom>
          <a:noFill/>
          <a:ln>
            <a:gradFill>
              <a:gsLst>
                <a:gs pos="0">
                  <a:schemeClr val="accent3">
                    <a:alpha val="0"/>
                  </a:schemeClr>
                </a:gs>
                <a:gs pos="100000">
                  <a:schemeClr val="accent3">
                    <a:lumMod val="75000"/>
                    <a:alpha val="4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2" name="PPT世界-3"/>
          <p:cNvSpPr/>
          <p:nvPr/>
        </p:nvSpPr>
        <p:spPr>
          <a:xfrm>
            <a:off x="3731961" y="2381855"/>
            <a:ext cx="4728078" cy="2308352"/>
          </a:xfrm>
          <a:prstGeom prst="ellipse">
            <a:avLst/>
          </a:prstGeom>
          <a:noFill/>
          <a:ln>
            <a:gradFill>
              <a:gsLst>
                <a:gs pos="0">
                  <a:schemeClr val="accent3">
                    <a:alpha val="0"/>
                  </a:schemeClr>
                </a:gs>
                <a:gs pos="100000">
                  <a:schemeClr val="accent3">
                    <a:lumMod val="75000"/>
                    <a:alpha val="4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4" name="PPT世界-4"/>
          <p:cNvSpPr/>
          <p:nvPr/>
        </p:nvSpPr>
        <p:spPr>
          <a:xfrm>
            <a:off x="4643448" y="3182971"/>
            <a:ext cx="2905104" cy="1062228"/>
          </a:xfrm>
          <a:prstGeom prst="ellipse">
            <a:avLst/>
          </a:prstGeom>
          <a:noFill/>
          <a:ln>
            <a:gradFill>
              <a:gsLst>
                <a:gs pos="100000">
                  <a:schemeClr val="accent1"/>
                </a:gs>
                <a:gs pos="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5" name="PPT世界-5"/>
          <p:cNvSpPr/>
          <p:nvPr/>
        </p:nvSpPr>
        <p:spPr>
          <a:xfrm>
            <a:off x="2745555" y="1900271"/>
            <a:ext cx="6700890" cy="3271520"/>
          </a:xfrm>
          <a:prstGeom prst="ellipse">
            <a:avLst/>
          </a:prstGeom>
          <a:noFill/>
          <a:ln>
            <a:gradFill>
              <a:gsLst>
                <a:gs pos="0">
                  <a:schemeClr val="accent3">
                    <a:alpha val="0"/>
                  </a:schemeClr>
                </a:gs>
                <a:gs pos="79000">
                  <a:schemeClr val="accent3">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50" name="PPT世界-6"/>
          <p:cNvGrpSpPr/>
          <p:nvPr/>
        </p:nvGrpSpPr>
        <p:grpSpPr>
          <a:xfrm>
            <a:off x="1844206" y="1989550"/>
            <a:ext cx="2735141" cy="3152018"/>
            <a:chOff x="1844206" y="1989550"/>
            <a:chExt cx="2735141" cy="3152018"/>
          </a:xfrm>
        </p:grpSpPr>
        <p:sp>
          <p:nvSpPr>
            <p:cNvPr id="18" name="PPT世界-6-1"/>
            <p:cNvSpPr/>
            <p:nvPr/>
          </p:nvSpPr>
          <p:spPr>
            <a:xfrm>
              <a:off x="3222824" y="4771283"/>
              <a:ext cx="1214437" cy="370285"/>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输入标题</a:t>
              </a:r>
            </a:p>
          </p:txBody>
        </p:sp>
        <p:sp>
          <p:nvSpPr>
            <p:cNvPr id="19" name="PPT世界-6-2"/>
            <p:cNvSpPr/>
            <p:nvPr/>
          </p:nvSpPr>
          <p:spPr>
            <a:xfrm>
              <a:off x="4512738" y="4956426"/>
              <a:ext cx="66609" cy="6660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2" name="PPT世界-6-3"/>
            <p:cNvSpPr/>
            <p:nvPr/>
          </p:nvSpPr>
          <p:spPr>
            <a:xfrm>
              <a:off x="1982346" y="4170700"/>
              <a:ext cx="1125538" cy="370285"/>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3"/>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输入标题</a:t>
              </a:r>
            </a:p>
          </p:txBody>
        </p:sp>
        <p:sp>
          <p:nvSpPr>
            <p:cNvPr id="23" name="PPT世界-6-4"/>
            <p:cNvSpPr/>
            <p:nvPr/>
          </p:nvSpPr>
          <p:spPr>
            <a:xfrm>
              <a:off x="3179864" y="4337500"/>
              <a:ext cx="66609" cy="6660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6" name="PPT世界-6-5"/>
            <p:cNvSpPr/>
            <p:nvPr/>
          </p:nvSpPr>
          <p:spPr>
            <a:xfrm>
              <a:off x="1844206" y="3383275"/>
              <a:ext cx="785812" cy="370285"/>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sp>
          <p:nvSpPr>
            <p:cNvPr id="27" name="PPT世界-6-6"/>
            <p:cNvSpPr/>
            <p:nvPr/>
          </p:nvSpPr>
          <p:spPr>
            <a:xfrm>
              <a:off x="2709279" y="3530330"/>
              <a:ext cx="66609" cy="6660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0" name="PPT世界-6-7"/>
            <p:cNvSpPr/>
            <p:nvPr/>
          </p:nvSpPr>
          <p:spPr>
            <a:xfrm>
              <a:off x="1913103" y="2518794"/>
              <a:ext cx="1125538" cy="370285"/>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3"/>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输入标题</a:t>
              </a:r>
            </a:p>
          </p:txBody>
        </p:sp>
        <p:sp>
          <p:nvSpPr>
            <p:cNvPr id="31" name="PPT世界-6-8"/>
            <p:cNvSpPr/>
            <p:nvPr/>
          </p:nvSpPr>
          <p:spPr>
            <a:xfrm>
              <a:off x="3145660" y="2691166"/>
              <a:ext cx="66609" cy="6660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4" name="PPT世界-6-9"/>
            <p:cNvSpPr/>
            <p:nvPr/>
          </p:nvSpPr>
          <p:spPr>
            <a:xfrm>
              <a:off x="2763361" y="1989550"/>
              <a:ext cx="1296987" cy="370284"/>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输入标题</a:t>
              </a:r>
            </a:p>
          </p:txBody>
        </p:sp>
        <p:sp>
          <p:nvSpPr>
            <p:cNvPr id="35" name="PPT世界-6-10"/>
            <p:cNvSpPr/>
            <p:nvPr/>
          </p:nvSpPr>
          <p:spPr>
            <a:xfrm>
              <a:off x="4138459" y="2158807"/>
              <a:ext cx="66609" cy="6660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51" name="PPT世界-7"/>
          <p:cNvGrpSpPr/>
          <p:nvPr/>
        </p:nvGrpSpPr>
        <p:grpSpPr>
          <a:xfrm>
            <a:off x="7612653" y="2001145"/>
            <a:ext cx="2909322" cy="3167312"/>
            <a:chOff x="7612653" y="2001145"/>
            <a:chExt cx="2909322" cy="3167312"/>
          </a:xfrm>
        </p:grpSpPr>
        <p:sp>
          <p:nvSpPr>
            <p:cNvPr id="20" name="PPT世界-7-1"/>
            <p:cNvSpPr/>
            <p:nvPr/>
          </p:nvSpPr>
          <p:spPr>
            <a:xfrm>
              <a:off x="7776406" y="4802935"/>
              <a:ext cx="739775" cy="365522"/>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sp>
          <p:nvSpPr>
            <p:cNvPr id="21" name="PPT世界-7-2"/>
            <p:cNvSpPr/>
            <p:nvPr/>
          </p:nvSpPr>
          <p:spPr>
            <a:xfrm>
              <a:off x="7612653" y="4956426"/>
              <a:ext cx="66609" cy="6660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4" name="PPT世界-7-3"/>
            <p:cNvSpPr/>
            <p:nvPr/>
          </p:nvSpPr>
          <p:spPr>
            <a:xfrm>
              <a:off x="8911996" y="4311661"/>
              <a:ext cx="892203" cy="370284"/>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3"/>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输入标题</a:t>
              </a:r>
            </a:p>
          </p:txBody>
        </p:sp>
        <p:sp>
          <p:nvSpPr>
            <p:cNvPr id="25" name="PPT世界-7-4"/>
            <p:cNvSpPr/>
            <p:nvPr/>
          </p:nvSpPr>
          <p:spPr>
            <a:xfrm>
              <a:off x="8757000" y="4478460"/>
              <a:ext cx="66609" cy="6660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8" name="PPT世界-7-5"/>
            <p:cNvSpPr/>
            <p:nvPr/>
          </p:nvSpPr>
          <p:spPr>
            <a:xfrm>
              <a:off x="9577412" y="3378491"/>
              <a:ext cx="944563" cy="370285"/>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输入标题</a:t>
              </a:r>
            </a:p>
          </p:txBody>
        </p:sp>
        <p:sp>
          <p:nvSpPr>
            <p:cNvPr id="29" name="PPT世界-7-6"/>
            <p:cNvSpPr/>
            <p:nvPr/>
          </p:nvSpPr>
          <p:spPr>
            <a:xfrm>
              <a:off x="9413287" y="3530330"/>
              <a:ext cx="66609" cy="6660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2" name="PPT世界-7-7"/>
            <p:cNvSpPr/>
            <p:nvPr/>
          </p:nvSpPr>
          <p:spPr>
            <a:xfrm>
              <a:off x="9129827" y="2530884"/>
              <a:ext cx="794618" cy="370285"/>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3"/>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sp>
          <p:nvSpPr>
            <p:cNvPr id="33" name="PPT世界-7-8"/>
            <p:cNvSpPr/>
            <p:nvPr/>
          </p:nvSpPr>
          <p:spPr>
            <a:xfrm>
              <a:off x="8979731" y="2691166"/>
              <a:ext cx="66609" cy="6660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6" name="PPT世界-7-9"/>
            <p:cNvSpPr/>
            <p:nvPr/>
          </p:nvSpPr>
          <p:spPr>
            <a:xfrm>
              <a:off x="8157575" y="2001145"/>
              <a:ext cx="809625" cy="370284"/>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a:t>
              </a:r>
            </a:p>
          </p:txBody>
        </p:sp>
        <p:sp>
          <p:nvSpPr>
            <p:cNvPr id="37" name="PPT世界-7-10"/>
            <p:cNvSpPr/>
            <p:nvPr/>
          </p:nvSpPr>
          <p:spPr>
            <a:xfrm>
              <a:off x="7986932" y="2158807"/>
              <a:ext cx="66609" cy="6660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52" name="PPT世界-8"/>
          <p:cNvGrpSpPr/>
          <p:nvPr/>
        </p:nvGrpSpPr>
        <p:grpSpPr>
          <a:xfrm>
            <a:off x="4982476" y="1292986"/>
            <a:ext cx="2271315" cy="4095222"/>
            <a:chOff x="4982476" y="1292986"/>
            <a:chExt cx="2271315" cy="4095222"/>
          </a:xfrm>
        </p:grpSpPr>
        <p:sp>
          <p:nvSpPr>
            <p:cNvPr id="16" name="PPT世界-8-1"/>
            <p:cNvSpPr/>
            <p:nvPr/>
          </p:nvSpPr>
          <p:spPr>
            <a:xfrm>
              <a:off x="5631656" y="5017924"/>
              <a:ext cx="928688" cy="370284"/>
            </a:xfrm>
            <a:custGeom>
              <a:avLst/>
              <a:gdLst>
                <a:gd name="connsiteX0" fmla="*/ 0 w 1426388"/>
                <a:gd name="connsiteY0" fmla="*/ 118868 h 713194"/>
                <a:gd name="connsiteX1" fmla="*/ 118868 w 1426388"/>
                <a:gd name="connsiteY1" fmla="*/ 0 h 713194"/>
                <a:gd name="connsiteX2" fmla="*/ 1307520 w 1426388"/>
                <a:gd name="connsiteY2" fmla="*/ 0 h 713194"/>
                <a:gd name="connsiteX3" fmla="*/ 1426388 w 1426388"/>
                <a:gd name="connsiteY3" fmla="*/ 118868 h 713194"/>
                <a:gd name="connsiteX4" fmla="*/ 1426388 w 1426388"/>
                <a:gd name="connsiteY4" fmla="*/ 594326 h 713194"/>
                <a:gd name="connsiteX5" fmla="*/ 1307520 w 1426388"/>
                <a:gd name="connsiteY5" fmla="*/ 713194 h 713194"/>
                <a:gd name="connsiteX6" fmla="*/ 118868 w 1426388"/>
                <a:gd name="connsiteY6" fmla="*/ 713194 h 713194"/>
                <a:gd name="connsiteX7" fmla="*/ 0 w 1426388"/>
                <a:gd name="connsiteY7" fmla="*/ 594326 h 713194"/>
                <a:gd name="connsiteX8" fmla="*/ 0 w 1426388"/>
                <a:gd name="connsiteY8" fmla="*/ 118868 h 7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88" h="713194">
                  <a:moveTo>
                    <a:pt x="0" y="118868"/>
                  </a:moveTo>
                  <a:cubicBezTo>
                    <a:pt x="0" y="53219"/>
                    <a:pt x="53219" y="0"/>
                    <a:pt x="118868" y="0"/>
                  </a:cubicBezTo>
                  <a:lnTo>
                    <a:pt x="1307520" y="0"/>
                  </a:lnTo>
                  <a:cubicBezTo>
                    <a:pt x="1373169" y="0"/>
                    <a:pt x="1426388" y="53219"/>
                    <a:pt x="1426388" y="118868"/>
                  </a:cubicBezTo>
                  <a:lnTo>
                    <a:pt x="1426388" y="594326"/>
                  </a:lnTo>
                  <a:cubicBezTo>
                    <a:pt x="1426388" y="659975"/>
                    <a:pt x="1373169" y="713194"/>
                    <a:pt x="1307520" y="713194"/>
                  </a:cubicBezTo>
                  <a:lnTo>
                    <a:pt x="118868" y="713194"/>
                  </a:lnTo>
                  <a:cubicBezTo>
                    <a:pt x="53219" y="713194"/>
                    <a:pt x="0" y="659975"/>
                    <a:pt x="0" y="594326"/>
                  </a:cubicBezTo>
                  <a:lnTo>
                    <a:pt x="0" y="118868"/>
                  </a:lnTo>
                  <a:close/>
                </a:path>
              </a:pathLst>
            </a:custGeom>
            <a:solidFill>
              <a:schemeClr val="accent3"/>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0404" tIns="80404" rIns="80404" bIns="80404" spcCol="953" anchor="ctr">
              <a:noAutofit/>
            </a:bodyPr>
            <a:lstStyle/>
            <a:p>
              <a:pPr marL="0" marR="0" lvl="0" indent="0" algn="ctr" defTabSz="633095" rtl="0" eaLnBrk="1" fontAlgn="auto" latinLnBrk="0" hangingPunct="1">
                <a:lnSpc>
                  <a:spcPct val="90000"/>
                </a:lnSpc>
                <a:spcBef>
                  <a:spcPts val="0"/>
                </a:spcBef>
                <a:spcAft>
                  <a:spcPct val="35000"/>
                </a:spcAft>
                <a:buClrTx/>
                <a:buSzTx/>
                <a:buFontTx/>
                <a:buNone/>
                <a:defRPr/>
              </a:pPr>
              <a:r>
                <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输入标题</a:t>
              </a:r>
            </a:p>
          </p:txBody>
        </p:sp>
        <p:grpSp>
          <p:nvGrpSpPr>
            <p:cNvPr id="49" name="组合 48"/>
            <p:cNvGrpSpPr/>
            <p:nvPr/>
          </p:nvGrpSpPr>
          <p:grpSpPr>
            <a:xfrm>
              <a:off x="4982476" y="1292986"/>
              <a:ext cx="2271315" cy="2740879"/>
              <a:chOff x="4982476" y="1292986"/>
              <a:chExt cx="2271315" cy="2740879"/>
            </a:xfrm>
          </p:grpSpPr>
          <p:sp>
            <p:nvSpPr>
              <p:cNvPr id="38" name="PPT世界-8-2"/>
              <p:cNvSpPr txBox="1"/>
              <p:nvPr/>
            </p:nvSpPr>
            <p:spPr>
              <a:xfrm>
                <a:off x="5176295" y="3449090"/>
                <a:ext cx="1826142" cy="58477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输入文本</a:t>
                </a:r>
              </a:p>
            </p:txBody>
          </p:sp>
          <p:grpSp>
            <p:nvGrpSpPr>
              <p:cNvPr id="2" name="组合 1"/>
              <p:cNvGrpSpPr/>
              <p:nvPr/>
            </p:nvGrpSpPr>
            <p:grpSpPr>
              <a:xfrm>
                <a:off x="4982476" y="1292986"/>
                <a:ext cx="2271315" cy="2111457"/>
                <a:chOff x="735493" y="976495"/>
                <a:chExt cx="5631542" cy="5235188"/>
              </a:xfrm>
            </p:grpSpPr>
            <p:pic>
              <p:nvPicPr>
                <p:cNvPr id="46" name="PPT世界-8-3"/>
                <p:cNvPicPr>
                  <a:picLocks noChangeAspect="1"/>
                </p:cNvPicPr>
                <p:nvPr/>
              </p:nvPicPr>
              <p:blipFill>
                <a:blip r:embed="rId2" cstate="screen"/>
                <a:stretch>
                  <a:fillRect/>
                </a:stretch>
              </p:blipFill>
              <p:spPr>
                <a:xfrm>
                  <a:off x="735493" y="976495"/>
                  <a:ext cx="5391364" cy="4861962"/>
                </a:xfrm>
                <a:prstGeom prst="rect">
                  <a:avLst/>
                </a:prstGeom>
              </p:spPr>
            </p:pic>
            <p:pic>
              <p:nvPicPr>
                <p:cNvPr id="47" name="PPT世界-8-4" descr="桌子上放满了不同类型的电脑&#10;&#10;低可信度描述已自动生成"/>
                <p:cNvPicPr>
                  <a:picLocks noChangeAspect="1"/>
                </p:cNvPicPr>
                <p:nvPr/>
              </p:nvPicPr>
              <p:blipFill>
                <a:blip r:embed="rId3" cstate="screen"/>
                <a:stretch>
                  <a:fillRect/>
                </a:stretch>
              </p:blipFill>
              <p:spPr>
                <a:xfrm>
                  <a:off x="943743" y="1164952"/>
                  <a:ext cx="4974864" cy="4485048"/>
                </a:xfrm>
                <a:prstGeom prst="rect">
                  <a:avLst/>
                </a:prstGeom>
              </p:spPr>
            </p:pic>
            <p:pic>
              <p:nvPicPr>
                <p:cNvPr id="48" name="PPT世界-8-5"/>
                <p:cNvPicPr>
                  <a:picLocks noChangeAspect="1"/>
                </p:cNvPicPr>
                <p:nvPr/>
              </p:nvPicPr>
              <p:blipFill>
                <a:blip r:embed="rId4"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grpSp>
      </p:grpSp>
      <p:grpSp>
        <p:nvGrpSpPr>
          <p:cNvPr id="53" name="PPT世界-9"/>
          <p:cNvGrpSpPr/>
          <p:nvPr/>
        </p:nvGrpSpPr>
        <p:grpSpPr>
          <a:xfrm>
            <a:off x="373903" y="318707"/>
            <a:ext cx="684894" cy="684893"/>
            <a:chOff x="6050803" y="1099757"/>
            <a:chExt cx="684894" cy="684893"/>
          </a:xfrm>
        </p:grpSpPr>
        <p:sp>
          <p:nvSpPr>
            <p:cNvPr id="54" name="PPT世界-9-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5" name="PPT世界-9-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56" name="PPT世界-10"/>
          <p:cNvGrpSpPr/>
          <p:nvPr/>
        </p:nvGrpSpPr>
        <p:grpSpPr>
          <a:xfrm>
            <a:off x="1246504" y="328232"/>
            <a:ext cx="2083389" cy="673099"/>
            <a:chOff x="7533004" y="1222090"/>
            <a:chExt cx="2083389" cy="673099"/>
          </a:xfrm>
        </p:grpSpPr>
        <p:sp>
          <p:nvSpPr>
            <p:cNvPr id="57" name="PPT世界-10-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未来规划</a:t>
              </a:r>
            </a:p>
          </p:txBody>
        </p:sp>
        <p:sp>
          <p:nvSpPr>
            <p:cNvPr id="58" name="PPT世界-10-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FUTURE PLANNING</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anim calcmode="lin" valueType="num">
                                      <p:cBhvr>
                                        <p:cTn id="14" dur="500" fill="hold"/>
                                        <p:tgtEl>
                                          <p:spTgt spid="50"/>
                                        </p:tgtEl>
                                        <p:attrNameLst>
                                          <p:attrName>ppt_x</p:attrName>
                                        </p:attrNameLst>
                                      </p:cBhvr>
                                      <p:tavLst>
                                        <p:tav tm="0">
                                          <p:val>
                                            <p:strVal val="#ppt_x"/>
                                          </p:val>
                                        </p:tav>
                                        <p:tav tm="100000">
                                          <p:val>
                                            <p:strVal val="#ppt_x"/>
                                          </p:val>
                                        </p:tav>
                                      </p:tavLst>
                                    </p:anim>
                                    <p:anim calcmode="lin" valueType="num">
                                      <p:cBhvr>
                                        <p:cTn id="15" dur="500" fill="hold"/>
                                        <p:tgtEl>
                                          <p:spTgt spid="5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40" name="PPT世界-2"/>
          <p:cNvPicPr>
            <a:picLocks noChangeAspect="1"/>
          </p:cNvPicPr>
          <p:nvPr/>
        </p:nvPicPr>
        <p:blipFill>
          <a:blip r:embed="rId2" cstate="screen"/>
          <a:srcRect t="45962" r="38331"/>
          <a:stretch>
            <a:fillRect/>
          </a:stretch>
        </p:blipFill>
        <p:spPr>
          <a:xfrm flipH="1" flipV="1">
            <a:off x="0" y="3847284"/>
            <a:ext cx="5245715" cy="3010716"/>
          </a:xfrm>
          <a:custGeom>
            <a:avLst/>
            <a:gdLst>
              <a:gd name="connsiteX0" fmla="*/ 5245715 w 5245715"/>
              <a:gd name="connsiteY0" fmla="*/ 3010716 h 3010716"/>
              <a:gd name="connsiteX1" fmla="*/ 0 w 5245715"/>
              <a:gd name="connsiteY1" fmla="*/ 3010716 h 3010716"/>
              <a:gd name="connsiteX2" fmla="*/ 0 w 5245715"/>
              <a:gd name="connsiteY2" fmla="*/ 0 h 3010716"/>
              <a:gd name="connsiteX3" fmla="*/ 5245715 w 5245715"/>
              <a:gd name="connsiteY3" fmla="*/ 0 h 3010716"/>
            </a:gdLst>
            <a:ahLst/>
            <a:cxnLst>
              <a:cxn ang="0">
                <a:pos x="connsiteX0" y="connsiteY0"/>
              </a:cxn>
              <a:cxn ang="0">
                <a:pos x="connsiteX1" y="connsiteY1"/>
              </a:cxn>
              <a:cxn ang="0">
                <a:pos x="connsiteX2" y="connsiteY2"/>
              </a:cxn>
              <a:cxn ang="0">
                <a:pos x="connsiteX3" y="connsiteY3"/>
              </a:cxn>
            </a:cxnLst>
            <a:rect l="l" t="t" r="r" b="b"/>
            <a:pathLst>
              <a:path w="5245715" h="3010716">
                <a:moveTo>
                  <a:pt x="5245715" y="3010716"/>
                </a:moveTo>
                <a:lnTo>
                  <a:pt x="0" y="3010716"/>
                </a:lnTo>
                <a:lnTo>
                  <a:pt x="0" y="0"/>
                </a:lnTo>
                <a:lnTo>
                  <a:pt x="5245715" y="0"/>
                </a:lnTo>
                <a:close/>
              </a:path>
            </a:pathLst>
          </a:custGeom>
        </p:spPr>
      </p:pic>
      <p:pic>
        <p:nvPicPr>
          <p:cNvPr id="48" name="PPT世界-3"/>
          <p:cNvPicPr>
            <a:picLocks noChangeAspect="1"/>
          </p:cNvPicPr>
          <p:nvPr/>
        </p:nvPicPr>
        <p:blipFill>
          <a:blip r:embed="rId3" cstate="screen"/>
          <a:srcRect/>
          <a:stretch>
            <a:fillRect/>
          </a:stretch>
        </p:blipFill>
        <p:spPr>
          <a:xfrm flipH="1" flipV="1">
            <a:off x="4909715" y="0"/>
            <a:ext cx="2289601" cy="1176975"/>
          </a:xfrm>
          <a:custGeom>
            <a:avLst/>
            <a:gdLst>
              <a:gd name="connsiteX0" fmla="*/ 3202286 w 3202286"/>
              <a:gd name="connsiteY0" fmla="*/ 1646143 h 1646143"/>
              <a:gd name="connsiteX1" fmla="*/ 0 w 3202286"/>
              <a:gd name="connsiteY1" fmla="*/ 1646143 h 1646143"/>
              <a:gd name="connsiteX2" fmla="*/ 0 w 3202286"/>
              <a:gd name="connsiteY2" fmla="*/ 0 h 1646143"/>
              <a:gd name="connsiteX3" fmla="*/ 3202286 w 3202286"/>
              <a:gd name="connsiteY3" fmla="*/ 0 h 1646143"/>
            </a:gdLst>
            <a:ahLst/>
            <a:cxnLst>
              <a:cxn ang="0">
                <a:pos x="connsiteX0" y="connsiteY0"/>
              </a:cxn>
              <a:cxn ang="0">
                <a:pos x="connsiteX1" y="connsiteY1"/>
              </a:cxn>
              <a:cxn ang="0">
                <a:pos x="connsiteX2" y="connsiteY2"/>
              </a:cxn>
              <a:cxn ang="0">
                <a:pos x="connsiteX3" y="connsiteY3"/>
              </a:cxn>
            </a:cxnLst>
            <a:rect l="l" t="t" r="r" b="b"/>
            <a:pathLst>
              <a:path w="3202286" h="1646143">
                <a:moveTo>
                  <a:pt x="3202286" y="1646143"/>
                </a:moveTo>
                <a:lnTo>
                  <a:pt x="0" y="1646143"/>
                </a:lnTo>
                <a:lnTo>
                  <a:pt x="0" y="0"/>
                </a:lnTo>
                <a:lnTo>
                  <a:pt x="3202286" y="0"/>
                </a:lnTo>
                <a:close/>
              </a:path>
            </a:pathLst>
          </a:custGeom>
        </p:spPr>
      </p:pic>
      <p:pic>
        <p:nvPicPr>
          <p:cNvPr id="52" name="PPT世界-4"/>
          <p:cNvPicPr>
            <a:picLocks noChangeAspect="1"/>
          </p:cNvPicPr>
          <p:nvPr/>
        </p:nvPicPr>
        <p:blipFill>
          <a:blip r:embed="rId4" cstate="screen"/>
          <a:srcRect t="60072" r="30884"/>
          <a:stretch>
            <a:fillRect/>
          </a:stretch>
        </p:blipFill>
        <p:spPr>
          <a:xfrm flipV="1">
            <a:off x="10030924" y="5475219"/>
            <a:ext cx="2161077" cy="1382780"/>
          </a:xfrm>
          <a:custGeom>
            <a:avLst/>
            <a:gdLst>
              <a:gd name="connsiteX0" fmla="*/ 0 w 2161077"/>
              <a:gd name="connsiteY0" fmla="*/ 1382780 h 1382780"/>
              <a:gd name="connsiteX1" fmla="*/ 2161077 w 2161077"/>
              <a:gd name="connsiteY1" fmla="*/ 1382780 h 1382780"/>
              <a:gd name="connsiteX2" fmla="*/ 2161077 w 2161077"/>
              <a:gd name="connsiteY2" fmla="*/ 0 h 1382780"/>
              <a:gd name="connsiteX3" fmla="*/ 0 w 2161077"/>
              <a:gd name="connsiteY3" fmla="*/ 0 h 1382780"/>
            </a:gdLst>
            <a:ahLst/>
            <a:cxnLst>
              <a:cxn ang="0">
                <a:pos x="connsiteX0" y="connsiteY0"/>
              </a:cxn>
              <a:cxn ang="0">
                <a:pos x="connsiteX1" y="connsiteY1"/>
              </a:cxn>
              <a:cxn ang="0">
                <a:pos x="connsiteX2" y="connsiteY2"/>
              </a:cxn>
              <a:cxn ang="0">
                <a:pos x="connsiteX3" y="connsiteY3"/>
              </a:cxn>
            </a:cxnLst>
            <a:rect l="l" t="t" r="r" b="b"/>
            <a:pathLst>
              <a:path w="2161077" h="1382780">
                <a:moveTo>
                  <a:pt x="0" y="1382780"/>
                </a:moveTo>
                <a:lnTo>
                  <a:pt x="2161077" y="1382780"/>
                </a:lnTo>
                <a:lnTo>
                  <a:pt x="2161077" y="0"/>
                </a:lnTo>
                <a:lnTo>
                  <a:pt x="0" y="0"/>
                </a:lnTo>
                <a:close/>
              </a:path>
            </a:pathLst>
          </a:custGeom>
        </p:spPr>
      </p:pic>
      <p:pic>
        <p:nvPicPr>
          <p:cNvPr id="46" name="PPT世界-5"/>
          <p:cNvPicPr>
            <a:picLocks noChangeAspect="1"/>
          </p:cNvPicPr>
          <p:nvPr/>
        </p:nvPicPr>
        <p:blipFill>
          <a:blip r:embed="rId5" cstate="screen"/>
          <a:srcRect/>
          <a:stretch>
            <a:fillRect/>
          </a:stretch>
        </p:blipFill>
        <p:spPr>
          <a:xfrm flipH="1" flipV="1">
            <a:off x="0" y="0"/>
            <a:ext cx="1416000" cy="871286"/>
          </a:xfrm>
          <a:custGeom>
            <a:avLst/>
            <a:gdLst>
              <a:gd name="connsiteX0" fmla="*/ 1416000 w 1416000"/>
              <a:gd name="connsiteY0" fmla="*/ 871286 h 871286"/>
              <a:gd name="connsiteX1" fmla="*/ 0 w 1416000"/>
              <a:gd name="connsiteY1" fmla="*/ 871286 h 871286"/>
              <a:gd name="connsiteX2" fmla="*/ 0 w 1416000"/>
              <a:gd name="connsiteY2" fmla="*/ 0 h 871286"/>
              <a:gd name="connsiteX3" fmla="*/ 1416000 w 1416000"/>
              <a:gd name="connsiteY3" fmla="*/ 0 h 871286"/>
            </a:gdLst>
            <a:ahLst/>
            <a:cxnLst>
              <a:cxn ang="0">
                <a:pos x="connsiteX0" y="connsiteY0"/>
              </a:cxn>
              <a:cxn ang="0">
                <a:pos x="connsiteX1" y="connsiteY1"/>
              </a:cxn>
              <a:cxn ang="0">
                <a:pos x="connsiteX2" y="connsiteY2"/>
              </a:cxn>
              <a:cxn ang="0">
                <a:pos x="connsiteX3" y="connsiteY3"/>
              </a:cxn>
            </a:cxnLst>
            <a:rect l="l" t="t" r="r" b="b"/>
            <a:pathLst>
              <a:path w="1416000" h="871286">
                <a:moveTo>
                  <a:pt x="1416000" y="871286"/>
                </a:moveTo>
                <a:lnTo>
                  <a:pt x="0" y="871286"/>
                </a:lnTo>
                <a:lnTo>
                  <a:pt x="0" y="0"/>
                </a:lnTo>
                <a:lnTo>
                  <a:pt x="1416000" y="0"/>
                </a:lnTo>
                <a:close/>
              </a:path>
            </a:pathLst>
          </a:custGeom>
        </p:spPr>
      </p:pic>
      <p:pic>
        <p:nvPicPr>
          <p:cNvPr id="50" name="PPT世界-6"/>
          <p:cNvPicPr>
            <a:picLocks noChangeAspect="1"/>
          </p:cNvPicPr>
          <p:nvPr/>
        </p:nvPicPr>
        <p:blipFill>
          <a:blip r:embed="rId6" cstate="screen"/>
          <a:srcRect/>
          <a:stretch>
            <a:fillRect/>
          </a:stretch>
        </p:blipFill>
        <p:spPr>
          <a:xfrm flipH="1" flipV="1">
            <a:off x="11314285" y="-32125"/>
            <a:ext cx="877715" cy="1947429"/>
          </a:xfrm>
          <a:custGeom>
            <a:avLst/>
            <a:gdLst>
              <a:gd name="connsiteX0" fmla="*/ 877715 w 877715"/>
              <a:gd name="connsiteY0" fmla="*/ 1947429 h 1947429"/>
              <a:gd name="connsiteX1" fmla="*/ 0 w 877715"/>
              <a:gd name="connsiteY1" fmla="*/ 1947429 h 1947429"/>
              <a:gd name="connsiteX2" fmla="*/ 0 w 877715"/>
              <a:gd name="connsiteY2" fmla="*/ 0 h 1947429"/>
              <a:gd name="connsiteX3" fmla="*/ 877715 w 877715"/>
              <a:gd name="connsiteY3" fmla="*/ 0 h 1947429"/>
            </a:gdLst>
            <a:ahLst/>
            <a:cxnLst>
              <a:cxn ang="0">
                <a:pos x="connsiteX0" y="connsiteY0"/>
              </a:cxn>
              <a:cxn ang="0">
                <a:pos x="connsiteX1" y="connsiteY1"/>
              </a:cxn>
              <a:cxn ang="0">
                <a:pos x="connsiteX2" y="connsiteY2"/>
              </a:cxn>
              <a:cxn ang="0">
                <a:pos x="connsiteX3" y="connsiteY3"/>
              </a:cxn>
            </a:cxnLst>
            <a:rect l="l" t="t" r="r" b="b"/>
            <a:pathLst>
              <a:path w="877715" h="1947429">
                <a:moveTo>
                  <a:pt x="877715" y="1947429"/>
                </a:moveTo>
                <a:lnTo>
                  <a:pt x="0" y="1947429"/>
                </a:lnTo>
                <a:lnTo>
                  <a:pt x="0" y="0"/>
                </a:lnTo>
                <a:lnTo>
                  <a:pt x="877715" y="0"/>
                </a:lnTo>
                <a:close/>
              </a:path>
            </a:pathLst>
          </a:custGeom>
        </p:spPr>
      </p:pic>
      <p:pic>
        <p:nvPicPr>
          <p:cNvPr id="44" name="PPT世界-7"/>
          <p:cNvPicPr>
            <a:picLocks noChangeAspect="1"/>
          </p:cNvPicPr>
          <p:nvPr/>
        </p:nvPicPr>
        <p:blipFill>
          <a:blip r:embed="rId7" cstate="screen"/>
          <a:srcRect/>
          <a:stretch>
            <a:fillRect/>
          </a:stretch>
        </p:blipFill>
        <p:spPr>
          <a:xfrm flipH="1" flipV="1">
            <a:off x="250286" y="3041570"/>
            <a:ext cx="4014857" cy="3816430"/>
          </a:xfrm>
          <a:custGeom>
            <a:avLst/>
            <a:gdLst>
              <a:gd name="connsiteX0" fmla="*/ 4014857 w 4014857"/>
              <a:gd name="connsiteY0" fmla="*/ 3816430 h 3816430"/>
              <a:gd name="connsiteX1" fmla="*/ 0 w 4014857"/>
              <a:gd name="connsiteY1" fmla="*/ 3816430 h 3816430"/>
              <a:gd name="connsiteX2" fmla="*/ 0 w 4014857"/>
              <a:gd name="connsiteY2" fmla="*/ 0 h 3816430"/>
              <a:gd name="connsiteX3" fmla="*/ 4014857 w 4014857"/>
              <a:gd name="connsiteY3" fmla="*/ 0 h 3816430"/>
            </a:gdLst>
            <a:ahLst/>
            <a:cxnLst>
              <a:cxn ang="0">
                <a:pos x="connsiteX0" y="connsiteY0"/>
              </a:cxn>
              <a:cxn ang="0">
                <a:pos x="connsiteX1" y="connsiteY1"/>
              </a:cxn>
              <a:cxn ang="0">
                <a:pos x="connsiteX2" y="connsiteY2"/>
              </a:cxn>
              <a:cxn ang="0">
                <a:pos x="connsiteX3" y="connsiteY3"/>
              </a:cxn>
            </a:cxnLst>
            <a:rect l="l" t="t" r="r" b="b"/>
            <a:pathLst>
              <a:path w="4014857" h="3816430">
                <a:moveTo>
                  <a:pt x="4014857" y="3816430"/>
                </a:moveTo>
                <a:lnTo>
                  <a:pt x="0" y="3816430"/>
                </a:lnTo>
                <a:lnTo>
                  <a:pt x="0" y="0"/>
                </a:lnTo>
                <a:lnTo>
                  <a:pt x="4014857" y="0"/>
                </a:lnTo>
                <a:close/>
              </a:path>
            </a:pathLst>
          </a:custGeom>
        </p:spPr>
      </p:pic>
      <p:pic>
        <p:nvPicPr>
          <p:cNvPr id="54" name="PPT世界-8"/>
          <p:cNvPicPr>
            <a:picLocks noChangeAspect="1"/>
          </p:cNvPicPr>
          <p:nvPr/>
        </p:nvPicPr>
        <p:blipFill>
          <a:blip r:embed="rId8" cstate="screen"/>
          <a:srcRect r="30482" b="33821"/>
          <a:stretch>
            <a:fillRect/>
          </a:stretch>
        </p:blipFill>
        <p:spPr>
          <a:xfrm flipH="1" flipV="1">
            <a:off x="0" y="1"/>
            <a:ext cx="6223934" cy="2619427"/>
          </a:xfrm>
          <a:custGeom>
            <a:avLst/>
            <a:gdLst>
              <a:gd name="connsiteX0" fmla="*/ 6223934 w 6223934"/>
              <a:gd name="connsiteY0" fmla="*/ 2619427 h 2619427"/>
              <a:gd name="connsiteX1" fmla="*/ 0 w 6223934"/>
              <a:gd name="connsiteY1" fmla="*/ 2619427 h 2619427"/>
              <a:gd name="connsiteX2" fmla="*/ 0 w 6223934"/>
              <a:gd name="connsiteY2" fmla="*/ 0 h 2619427"/>
              <a:gd name="connsiteX3" fmla="*/ 6223934 w 6223934"/>
              <a:gd name="connsiteY3" fmla="*/ 0 h 2619427"/>
            </a:gdLst>
            <a:ahLst/>
            <a:cxnLst>
              <a:cxn ang="0">
                <a:pos x="connsiteX0" y="connsiteY0"/>
              </a:cxn>
              <a:cxn ang="0">
                <a:pos x="connsiteX1" y="connsiteY1"/>
              </a:cxn>
              <a:cxn ang="0">
                <a:pos x="connsiteX2" y="connsiteY2"/>
              </a:cxn>
              <a:cxn ang="0">
                <a:pos x="connsiteX3" y="connsiteY3"/>
              </a:cxn>
            </a:cxnLst>
            <a:rect l="l" t="t" r="r" b="b"/>
            <a:pathLst>
              <a:path w="6223934" h="2619427">
                <a:moveTo>
                  <a:pt x="6223934" y="2619427"/>
                </a:moveTo>
                <a:lnTo>
                  <a:pt x="0" y="2619427"/>
                </a:lnTo>
                <a:lnTo>
                  <a:pt x="0" y="0"/>
                </a:lnTo>
                <a:lnTo>
                  <a:pt x="6223934" y="0"/>
                </a:lnTo>
                <a:close/>
              </a:path>
            </a:pathLst>
          </a:custGeom>
        </p:spPr>
      </p:pic>
      <p:pic>
        <p:nvPicPr>
          <p:cNvPr id="13" name="PPT世界-9"/>
          <p:cNvPicPr>
            <a:picLocks noChangeAspect="1"/>
          </p:cNvPicPr>
          <p:nvPr/>
        </p:nvPicPr>
        <p:blipFill>
          <a:blip r:embed="rId9" cstate="screen"/>
          <a:stretch>
            <a:fillRect/>
          </a:stretch>
        </p:blipFill>
        <p:spPr>
          <a:xfrm>
            <a:off x="735493" y="976495"/>
            <a:ext cx="5391364" cy="4861962"/>
          </a:xfrm>
          <a:prstGeom prst="rect">
            <a:avLst/>
          </a:prstGeom>
        </p:spPr>
      </p:pic>
      <p:pic>
        <p:nvPicPr>
          <p:cNvPr id="11" name="PPT世界-10" descr="桌子上放满了不同类型的电脑&#10;&#10;低可信度描述已自动生成"/>
          <p:cNvPicPr>
            <a:picLocks noChangeAspect="1"/>
          </p:cNvPicPr>
          <p:nvPr/>
        </p:nvPicPr>
        <p:blipFill>
          <a:blip r:embed="rId10" cstate="screen"/>
          <a:stretch>
            <a:fillRect/>
          </a:stretch>
        </p:blipFill>
        <p:spPr>
          <a:xfrm>
            <a:off x="943743" y="1164952"/>
            <a:ext cx="4974864" cy="4485048"/>
          </a:xfrm>
          <a:prstGeom prst="rect">
            <a:avLst/>
          </a:prstGeom>
        </p:spPr>
      </p:pic>
      <p:sp>
        <p:nvSpPr>
          <p:cNvPr id="16" name="PPT世界-11"/>
          <p:cNvSpPr/>
          <p:nvPr/>
        </p:nvSpPr>
        <p:spPr>
          <a:xfrm>
            <a:off x="412079" y="317057"/>
            <a:ext cx="1521250" cy="369333"/>
          </a:xfrm>
          <a:prstGeom prst="rect">
            <a:avLst/>
          </a:prstGeom>
        </p:spPr>
        <p:txBody>
          <a:bodyPr wrap="none">
            <a:noAutofit/>
          </a:bodyPr>
          <a:lstStyle/>
          <a:p>
            <a:pPr lvl="0"/>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YOUR LOGO</a:t>
            </a:r>
          </a:p>
        </p:txBody>
      </p:sp>
      <p:sp>
        <p:nvSpPr>
          <p:cNvPr id="17" name="PPT世界-12"/>
          <p:cNvSpPr/>
          <p:nvPr/>
        </p:nvSpPr>
        <p:spPr>
          <a:xfrm>
            <a:off x="455889" y="607162"/>
            <a:ext cx="1388745" cy="246221"/>
          </a:xfrm>
          <a:prstGeom prst="rect">
            <a:avLst/>
          </a:prstGeom>
        </p:spPr>
        <p:txBody>
          <a:bodyPr wrap="square">
            <a:noAutofit/>
          </a:bodyPr>
          <a:lstStyle/>
          <a:p>
            <a:pPr lvl="0" algn="dist"/>
            <a:r>
              <a:rPr lang="en-US" altLang="zh-CN" sz="10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A UNIVERSITY</a:t>
            </a:r>
          </a:p>
        </p:txBody>
      </p:sp>
      <p:pic>
        <p:nvPicPr>
          <p:cNvPr id="34" name="PPT世界-21"/>
          <p:cNvPicPr>
            <a:picLocks noChangeAspect="1"/>
          </p:cNvPicPr>
          <p:nvPr/>
        </p:nvPicPr>
        <p:blipFill>
          <a:blip r:embed="rId11"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nvGrpSpPr>
          <p:cNvPr id="3" name="组合 2"/>
          <p:cNvGrpSpPr/>
          <p:nvPr/>
        </p:nvGrpSpPr>
        <p:grpSpPr>
          <a:xfrm>
            <a:off x="6857640" y="4836666"/>
            <a:ext cx="4695194" cy="1622736"/>
            <a:chOff x="6857640" y="4836666"/>
            <a:chExt cx="4695194" cy="1622736"/>
          </a:xfrm>
        </p:grpSpPr>
        <p:sp>
          <p:nvSpPr>
            <p:cNvPr id="18" name="PPT世界-16"/>
            <p:cNvSpPr/>
            <p:nvPr/>
          </p:nvSpPr>
          <p:spPr>
            <a:xfrm>
              <a:off x="6857640" y="4836666"/>
              <a:ext cx="4385897" cy="407774"/>
            </a:xfrm>
            <a:custGeom>
              <a:avLst/>
              <a:gdLst>
                <a:gd name="connsiteX0" fmla="*/ 0 w 4032000"/>
                <a:gd name="connsiteY0" fmla="*/ 0 h 315428"/>
                <a:gd name="connsiteX1" fmla="*/ 4032000 w 4032000"/>
                <a:gd name="connsiteY1" fmla="*/ 0 h 315428"/>
                <a:gd name="connsiteX2" fmla="*/ 4032000 w 4032000"/>
                <a:gd name="connsiteY2" fmla="*/ 315429 h 315428"/>
                <a:gd name="connsiteX3" fmla="*/ 0 w 4032000"/>
                <a:gd name="connsiteY3" fmla="*/ 315429 h 315428"/>
              </a:gdLst>
              <a:ahLst/>
              <a:cxnLst>
                <a:cxn ang="0">
                  <a:pos x="connsiteX0" y="connsiteY0"/>
                </a:cxn>
                <a:cxn ang="0">
                  <a:pos x="connsiteX1" y="connsiteY1"/>
                </a:cxn>
                <a:cxn ang="0">
                  <a:pos x="connsiteX2" y="connsiteY2"/>
                </a:cxn>
                <a:cxn ang="0">
                  <a:pos x="connsiteX3" y="connsiteY3"/>
                </a:cxn>
              </a:cxnLst>
              <a:rect l="l" t="t" r="r" b="b"/>
              <a:pathLst>
                <a:path w="4032000" h="315428">
                  <a:moveTo>
                    <a:pt x="0" y="0"/>
                  </a:moveTo>
                  <a:lnTo>
                    <a:pt x="4032000" y="0"/>
                  </a:lnTo>
                  <a:lnTo>
                    <a:pt x="4032000" y="315429"/>
                  </a:lnTo>
                  <a:lnTo>
                    <a:pt x="0" y="315429"/>
                  </a:lnTo>
                  <a:close/>
                </a:path>
              </a:pathLst>
            </a:custGeom>
            <a:solidFill>
              <a:schemeClr val="accent6">
                <a:alpha val="90000"/>
              </a:schemeClr>
            </a:solidFill>
            <a:ln w="342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000" dirty="0">
                <a:cs typeface="思源黑体 CN Bold" panose="020B0800000000000000" pitchFamily="34" charset="-122"/>
              </a:endParaRPr>
            </a:p>
          </p:txBody>
        </p:sp>
        <p:sp>
          <p:nvSpPr>
            <p:cNvPr id="20" name="PPT世界-17"/>
            <p:cNvSpPr/>
            <p:nvPr/>
          </p:nvSpPr>
          <p:spPr>
            <a:xfrm>
              <a:off x="10552693" y="5146519"/>
              <a:ext cx="1000141" cy="280991"/>
            </a:xfrm>
            <a:custGeom>
              <a:avLst/>
              <a:gdLst>
                <a:gd name="connsiteX0" fmla="*/ 0 w 929142"/>
                <a:gd name="connsiteY0" fmla="*/ 0 h 222857"/>
                <a:gd name="connsiteX1" fmla="*/ 929143 w 929142"/>
                <a:gd name="connsiteY1" fmla="*/ 0 h 222857"/>
                <a:gd name="connsiteX2" fmla="*/ 929143 w 929142"/>
                <a:gd name="connsiteY2" fmla="*/ 222857 h 222857"/>
                <a:gd name="connsiteX3" fmla="*/ 0 w 929142"/>
                <a:gd name="connsiteY3" fmla="*/ 222857 h 222857"/>
              </a:gdLst>
              <a:ahLst/>
              <a:cxnLst>
                <a:cxn ang="0">
                  <a:pos x="connsiteX0" y="connsiteY0"/>
                </a:cxn>
                <a:cxn ang="0">
                  <a:pos x="connsiteX1" y="connsiteY1"/>
                </a:cxn>
                <a:cxn ang="0">
                  <a:pos x="connsiteX2" y="connsiteY2"/>
                </a:cxn>
                <a:cxn ang="0">
                  <a:pos x="connsiteX3" y="connsiteY3"/>
                </a:cxn>
              </a:cxnLst>
              <a:rect l="l" t="t" r="r" b="b"/>
              <a:pathLst>
                <a:path w="929142" h="222857">
                  <a:moveTo>
                    <a:pt x="0" y="0"/>
                  </a:moveTo>
                  <a:lnTo>
                    <a:pt x="929143" y="0"/>
                  </a:lnTo>
                  <a:lnTo>
                    <a:pt x="929143" y="222857"/>
                  </a:lnTo>
                  <a:lnTo>
                    <a:pt x="0" y="222857"/>
                  </a:lnTo>
                  <a:close/>
                </a:path>
              </a:pathLst>
            </a:custGeom>
            <a:solidFill>
              <a:schemeClr val="accent5"/>
            </a:solidFill>
            <a:ln w="3429" cap="flat">
              <a:noFill/>
              <a:prstDash val="solid"/>
              <a:miter/>
            </a:ln>
          </p:spPr>
          <p:txBody>
            <a:bodyPr rtlCol="0" anchor="ctr">
              <a:noAutofit/>
            </a:bodyPr>
            <a:lstStyle/>
            <a:p>
              <a:pPr algn="ctr"/>
              <a:endParaRPr lang="zh-CN" altLang="en-US" sz="2000">
                <a:cs typeface="思源黑体 CN Bold" panose="020B0800000000000000" pitchFamily="34" charset="-122"/>
              </a:endParaRPr>
            </a:p>
          </p:txBody>
        </p:sp>
        <p:sp>
          <p:nvSpPr>
            <p:cNvPr id="24" name="PPT世界-18"/>
            <p:cNvSpPr txBox="1"/>
            <p:nvPr/>
          </p:nvSpPr>
          <p:spPr>
            <a:xfrm>
              <a:off x="7004966" y="4860434"/>
              <a:ext cx="4011523" cy="338554"/>
            </a:xfrm>
            <a:prstGeom prst="rect">
              <a:avLst/>
            </a:prstGeom>
            <a:noFill/>
          </p:spPr>
          <p:txBody>
            <a:bodyPr wrap="square">
              <a:noAutofit/>
            </a:bodyPr>
            <a:lstStyle/>
            <a:p>
              <a:r>
                <a:rPr lang="zh-CN" altLang="en-US"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汇报人：</a:t>
              </a:r>
              <a:r>
                <a:rPr lang="en-US" altLang="zh-CN"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PPT</a:t>
              </a:r>
              <a:r>
                <a:rPr lang="zh-CN" altLang="en-US"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世界</a:t>
              </a:r>
              <a:r>
                <a:rPr lang="en-US" altLang="zh-CN"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      </a:t>
              </a:r>
              <a:r>
                <a:rPr lang="zh-CN" altLang="en-US"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某某高校：某某社团</a:t>
              </a:r>
              <a:endParaRPr lang="en-US" altLang="zh-CN" sz="1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5" name="PPT世界-19"/>
            <p:cNvSpPr txBox="1"/>
            <p:nvPr/>
          </p:nvSpPr>
          <p:spPr>
            <a:xfrm>
              <a:off x="10586366" y="5153099"/>
              <a:ext cx="932795" cy="253916"/>
            </a:xfrm>
            <a:prstGeom prst="rect">
              <a:avLst/>
            </a:prstGeom>
            <a:noFill/>
          </p:spPr>
          <p:txBody>
            <a:bodyPr wrap="square">
              <a:noAutofit/>
            </a:bodyPr>
            <a:lstStyle/>
            <a:p>
              <a:pPr algn="ctr"/>
              <a:r>
                <a:rPr kumimoji="0" lang="en-US" altLang="zh-CN" sz="105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20XX.XX.XX</a:t>
              </a:r>
              <a:endParaRPr lang="zh-CN" altLang="en-US" sz="14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55" name="PPT世界-22"/>
            <p:cNvSpPr/>
            <p:nvPr/>
          </p:nvSpPr>
          <p:spPr>
            <a:xfrm>
              <a:off x="9669291"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56" name="PPT世界-23"/>
            <p:cNvSpPr/>
            <p:nvPr/>
          </p:nvSpPr>
          <p:spPr>
            <a:xfrm>
              <a:off x="9762216" y="6185136"/>
              <a:ext cx="155442" cy="207241"/>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cs typeface="思源黑体 CN Bold" panose="020B0800000000000000" pitchFamily="34" charset="-122"/>
              </a:endParaRPr>
            </a:p>
          </p:txBody>
        </p:sp>
        <p:sp>
          <p:nvSpPr>
            <p:cNvPr id="57" name="PPT世界-24"/>
            <p:cNvSpPr/>
            <p:nvPr/>
          </p:nvSpPr>
          <p:spPr>
            <a:xfrm>
              <a:off x="10172244"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58" name="PPT世界-25"/>
            <p:cNvSpPr/>
            <p:nvPr/>
          </p:nvSpPr>
          <p:spPr>
            <a:xfrm>
              <a:off x="10239257" y="6185254"/>
              <a:ext cx="207242" cy="207004"/>
            </a:xfrm>
            <a:custGeom>
              <a:avLst/>
              <a:gdLst>
                <a:gd name="T0" fmla="*/ 10906 w 12797"/>
                <a:gd name="T1" fmla="*/ 1875 h 12781"/>
                <a:gd name="T2" fmla="*/ 6391 w 12797"/>
                <a:gd name="T3" fmla="*/ 0 h 12781"/>
                <a:gd name="T4" fmla="*/ 1875 w 12797"/>
                <a:gd name="T5" fmla="*/ 1875 h 12781"/>
                <a:gd name="T6" fmla="*/ 1234 w 12797"/>
                <a:gd name="T7" fmla="*/ 2625 h 12781"/>
                <a:gd name="T8" fmla="*/ 0 w 12797"/>
                <a:gd name="T9" fmla="*/ 6391 h 12781"/>
                <a:gd name="T10" fmla="*/ 1875 w 12797"/>
                <a:gd name="T11" fmla="*/ 10906 h 12781"/>
                <a:gd name="T12" fmla="*/ 6391 w 12797"/>
                <a:gd name="T13" fmla="*/ 12781 h 12781"/>
                <a:gd name="T14" fmla="*/ 10906 w 12797"/>
                <a:gd name="T15" fmla="*/ 10906 h 12781"/>
                <a:gd name="T16" fmla="*/ 12781 w 12797"/>
                <a:gd name="T17" fmla="*/ 6391 h 12781"/>
                <a:gd name="T18" fmla="*/ 11219 w 12797"/>
                <a:gd name="T19" fmla="*/ 9484 h 12781"/>
                <a:gd name="T20" fmla="*/ 9906 w 12797"/>
                <a:gd name="T21" fmla="*/ 6719 h 12781"/>
                <a:gd name="T22" fmla="*/ 11219 w 12797"/>
                <a:gd name="T23" fmla="*/ 9484 h 12781"/>
                <a:gd name="T24" fmla="*/ 2891 w 12797"/>
                <a:gd name="T25" fmla="*/ 6734 h 12781"/>
                <a:gd name="T26" fmla="*/ 1578 w 12797"/>
                <a:gd name="T27" fmla="*/ 9500 h 12781"/>
                <a:gd name="T28" fmla="*/ 1609 w 12797"/>
                <a:gd name="T29" fmla="*/ 3250 h 12781"/>
                <a:gd name="T30" fmla="*/ 2891 w 12797"/>
                <a:gd name="T31" fmla="*/ 6063 h 12781"/>
                <a:gd name="T32" fmla="*/ 1609 w 12797"/>
                <a:gd name="T33" fmla="*/ 3250 h 12781"/>
                <a:gd name="T34" fmla="*/ 3563 w 12797"/>
                <a:gd name="T35" fmla="*/ 6063 h 12781"/>
                <a:gd name="T36" fmla="*/ 6063 w 12797"/>
                <a:gd name="T37" fmla="*/ 4203 h 12781"/>
                <a:gd name="T38" fmla="*/ 6063 w 12797"/>
                <a:gd name="T39" fmla="*/ 6734 h 12781"/>
                <a:gd name="T40" fmla="*/ 3813 w 12797"/>
                <a:gd name="T41" fmla="*/ 8750 h 12781"/>
                <a:gd name="T42" fmla="*/ 6063 w 12797"/>
                <a:gd name="T43" fmla="*/ 6734 h 12781"/>
                <a:gd name="T44" fmla="*/ 9234 w 12797"/>
                <a:gd name="T45" fmla="*/ 6734 h 12781"/>
                <a:gd name="T46" fmla="*/ 6734 w 12797"/>
                <a:gd name="T47" fmla="*/ 8516 h 12781"/>
                <a:gd name="T48" fmla="*/ 6734 w 12797"/>
                <a:gd name="T49" fmla="*/ 6063 h 12781"/>
                <a:gd name="T50" fmla="*/ 8969 w 12797"/>
                <a:gd name="T51" fmla="*/ 3969 h 12781"/>
                <a:gd name="T52" fmla="*/ 6734 w 12797"/>
                <a:gd name="T53" fmla="*/ 6063 h 12781"/>
                <a:gd name="T54" fmla="*/ 6734 w 12797"/>
                <a:gd name="T55" fmla="*/ 719 h 12781"/>
                <a:gd name="T56" fmla="*/ 8344 w 12797"/>
                <a:gd name="T57" fmla="*/ 2266 h 12781"/>
                <a:gd name="T58" fmla="*/ 6734 w 12797"/>
                <a:gd name="T59" fmla="*/ 3531 h 12781"/>
                <a:gd name="T60" fmla="*/ 6063 w 12797"/>
                <a:gd name="T61" fmla="*/ 719 h 12781"/>
                <a:gd name="T62" fmla="*/ 4016 w 12797"/>
                <a:gd name="T63" fmla="*/ 3313 h 12781"/>
                <a:gd name="T64" fmla="*/ 5375 w 12797"/>
                <a:gd name="T65" fmla="*/ 1078 h 12781"/>
                <a:gd name="T66" fmla="*/ 6063 w 12797"/>
                <a:gd name="T67" fmla="*/ 12078 h 12781"/>
                <a:gd name="T68" fmla="*/ 4453 w 12797"/>
                <a:gd name="T69" fmla="*/ 10531 h 12781"/>
                <a:gd name="T70" fmla="*/ 6063 w 12797"/>
                <a:gd name="T71" fmla="*/ 9188 h 12781"/>
                <a:gd name="T72" fmla="*/ 6734 w 12797"/>
                <a:gd name="T73" fmla="*/ 12078 h 12781"/>
                <a:gd name="T74" fmla="*/ 8797 w 12797"/>
                <a:gd name="T75" fmla="*/ 9406 h 12781"/>
                <a:gd name="T76" fmla="*/ 7422 w 12797"/>
                <a:gd name="T77" fmla="*/ 11719 h 12781"/>
                <a:gd name="T78" fmla="*/ 9625 w 12797"/>
                <a:gd name="T79" fmla="*/ 3828 h 12781"/>
                <a:gd name="T80" fmla="*/ 12125 w 12797"/>
                <a:gd name="T81" fmla="*/ 6063 h 12781"/>
                <a:gd name="T82" fmla="*/ 10438 w 12797"/>
                <a:gd name="T83" fmla="*/ 2344 h 12781"/>
                <a:gd name="T84" fmla="*/ 9438 w 12797"/>
                <a:gd name="T85" fmla="*/ 3172 h 12781"/>
                <a:gd name="T86" fmla="*/ 8297 w 12797"/>
                <a:gd name="T87" fmla="*/ 1000 h 12781"/>
                <a:gd name="T88" fmla="*/ 4484 w 12797"/>
                <a:gd name="T89" fmla="*/ 1000 h 12781"/>
                <a:gd name="T90" fmla="*/ 3344 w 12797"/>
                <a:gd name="T91" fmla="*/ 3172 h 12781"/>
                <a:gd name="T92" fmla="*/ 2344 w 12797"/>
                <a:gd name="T93" fmla="*/ 2344 h 12781"/>
                <a:gd name="T94" fmla="*/ 2344 w 12797"/>
                <a:gd name="T95" fmla="*/ 10438 h 12781"/>
                <a:gd name="T96" fmla="*/ 3328 w 12797"/>
                <a:gd name="T97" fmla="*/ 9547 h 12781"/>
                <a:gd name="T98" fmla="*/ 4484 w 12797"/>
                <a:gd name="T99" fmla="*/ 11781 h 12781"/>
                <a:gd name="T100" fmla="*/ 8297 w 12797"/>
                <a:gd name="T101" fmla="*/ 11797 h 12781"/>
                <a:gd name="T102" fmla="*/ 9453 w 12797"/>
                <a:gd name="T103" fmla="*/ 9563 h 12781"/>
                <a:gd name="T104" fmla="*/ 10438 w 12797"/>
                <a:gd name="T105" fmla="*/ 10453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7" h="12781">
                  <a:moveTo>
                    <a:pt x="12281" y="3906"/>
                  </a:moveTo>
                  <a:cubicBezTo>
                    <a:pt x="11953" y="3141"/>
                    <a:pt x="11500" y="2453"/>
                    <a:pt x="10906" y="1875"/>
                  </a:cubicBezTo>
                  <a:cubicBezTo>
                    <a:pt x="10313" y="1281"/>
                    <a:pt x="9641" y="828"/>
                    <a:pt x="8875" y="500"/>
                  </a:cubicBezTo>
                  <a:cubicBezTo>
                    <a:pt x="8094" y="172"/>
                    <a:pt x="7266" y="0"/>
                    <a:pt x="6391" y="0"/>
                  </a:cubicBezTo>
                  <a:cubicBezTo>
                    <a:pt x="5531" y="0"/>
                    <a:pt x="4688" y="172"/>
                    <a:pt x="3906" y="500"/>
                  </a:cubicBezTo>
                  <a:cubicBezTo>
                    <a:pt x="3141" y="828"/>
                    <a:pt x="2453" y="1281"/>
                    <a:pt x="1875" y="1875"/>
                  </a:cubicBezTo>
                  <a:cubicBezTo>
                    <a:pt x="1641" y="2109"/>
                    <a:pt x="1438" y="2344"/>
                    <a:pt x="1250" y="2594"/>
                  </a:cubicBezTo>
                  <a:cubicBezTo>
                    <a:pt x="1250" y="2594"/>
                    <a:pt x="1234" y="2609"/>
                    <a:pt x="1234" y="2625"/>
                  </a:cubicBezTo>
                  <a:cubicBezTo>
                    <a:pt x="938" y="3016"/>
                    <a:pt x="703" y="3453"/>
                    <a:pt x="500" y="3906"/>
                  </a:cubicBezTo>
                  <a:cubicBezTo>
                    <a:pt x="172" y="4688"/>
                    <a:pt x="0" y="5531"/>
                    <a:pt x="0" y="6391"/>
                  </a:cubicBezTo>
                  <a:cubicBezTo>
                    <a:pt x="0" y="7250"/>
                    <a:pt x="172" y="8094"/>
                    <a:pt x="500" y="8875"/>
                  </a:cubicBezTo>
                  <a:cubicBezTo>
                    <a:pt x="828" y="9641"/>
                    <a:pt x="1281" y="10328"/>
                    <a:pt x="1875" y="10906"/>
                  </a:cubicBezTo>
                  <a:cubicBezTo>
                    <a:pt x="2469" y="11484"/>
                    <a:pt x="3141" y="11953"/>
                    <a:pt x="3906" y="12281"/>
                  </a:cubicBezTo>
                  <a:cubicBezTo>
                    <a:pt x="4688" y="12609"/>
                    <a:pt x="5531" y="12781"/>
                    <a:pt x="6391" y="12781"/>
                  </a:cubicBezTo>
                  <a:cubicBezTo>
                    <a:pt x="7250" y="12781"/>
                    <a:pt x="8094" y="12609"/>
                    <a:pt x="8875" y="12281"/>
                  </a:cubicBezTo>
                  <a:cubicBezTo>
                    <a:pt x="9641" y="11953"/>
                    <a:pt x="10328" y="11500"/>
                    <a:pt x="10906" y="10906"/>
                  </a:cubicBezTo>
                  <a:cubicBezTo>
                    <a:pt x="11500" y="10313"/>
                    <a:pt x="11953" y="9641"/>
                    <a:pt x="12281" y="8875"/>
                  </a:cubicBezTo>
                  <a:cubicBezTo>
                    <a:pt x="12609" y="8094"/>
                    <a:pt x="12781" y="7250"/>
                    <a:pt x="12781" y="6391"/>
                  </a:cubicBezTo>
                  <a:cubicBezTo>
                    <a:pt x="12797" y="5531"/>
                    <a:pt x="12625" y="4688"/>
                    <a:pt x="12281" y="3906"/>
                  </a:cubicBezTo>
                  <a:close/>
                  <a:moveTo>
                    <a:pt x="11219" y="9484"/>
                  </a:moveTo>
                  <a:cubicBezTo>
                    <a:pt x="10766" y="9250"/>
                    <a:pt x="10234" y="9047"/>
                    <a:pt x="9641" y="8891"/>
                  </a:cubicBezTo>
                  <a:cubicBezTo>
                    <a:pt x="9797" y="8203"/>
                    <a:pt x="9891" y="7469"/>
                    <a:pt x="9906" y="6719"/>
                  </a:cubicBezTo>
                  <a:lnTo>
                    <a:pt x="12109" y="6719"/>
                  </a:lnTo>
                  <a:cubicBezTo>
                    <a:pt x="12047" y="7719"/>
                    <a:pt x="11734" y="8672"/>
                    <a:pt x="11219" y="9484"/>
                  </a:cubicBezTo>
                  <a:close/>
                  <a:moveTo>
                    <a:pt x="688" y="6734"/>
                  </a:moveTo>
                  <a:lnTo>
                    <a:pt x="2891" y="6734"/>
                  </a:lnTo>
                  <a:cubicBezTo>
                    <a:pt x="2906" y="7484"/>
                    <a:pt x="3000" y="8219"/>
                    <a:pt x="3156" y="8906"/>
                  </a:cubicBezTo>
                  <a:cubicBezTo>
                    <a:pt x="2563" y="9063"/>
                    <a:pt x="2031" y="9266"/>
                    <a:pt x="1578" y="9500"/>
                  </a:cubicBezTo>
                  <a:cubicBezTo>
                    <a:pt x="1047" y="8672"/>
                    <a:pt x="734" y="7719"/>
                    <a:pt x="688" y="6734"/>
                  </a:cubicBezTo>
                  <a:close/>
                  <a:moveTo>
                    <a:pt x="1609" y="3250"/>
                  </a:moveTo>
                  <a:cubicBezTo>
                    <a:pt x="2063" y="3484"/>
                    <a:pt x="2578" y="3672"/>
                    <a:pt x="3172" y="3828"/>
                  </a:cubicBezTo>
                  <a:cubicBezTo>
                    <a:pt x="3000" y="4531"/>
                    <a:pt x="2906" y="5281"/>
                    <a:pt x="2891" y="6063"/>
                  </a:cubicBezTo>
                  <a:lnTo>
                    <a:pt x="688" y="6063"/>
                  </a:lnTo>
                  <a:cubicBezTo>
                    <a:pt x="734" y="5047"/>
                    <a:pt x="1063" y="4078"/>
                    <a:pt x="1609" y="3250"/>
                  </a:cubicBezTo>
                  <a:close/>
                  <a:moveTo>
                    <a:pt x="6063" y="6063"/>
                  </a:moveTo>
                  <a:lnTo>
                    <a:pt x="3563" y="6063"/>
                  </a:lnTo>
                  <a:cubicBezTo>
                    <a:pt x="3578" y="5328"/>
                    <a:pt x="3672" y="4625"/>
                    <a:pt x="3828" y="3969"/>
                  </a:cubicBezTo>
                  <a:cubicBezTo>
                    <a:pt x="4531" y="4109"/>
                    <a:pt x="5281" y="4188"/>
                    <a:pt x="6063" y="4203"/>
                  </a:cubicBezTo>
                  <a:lnTo>
                    <a:pt x="6063" y="6063"/>
                  </a:lnTo>
                  <a:close/>
                  <a:moveTo>
                    <a:pt x="6063" y="6734"/>
                  </a:moveTo>
                  <a:lnTo>
                    <a:pt x="6063" y="8516"/>
                  </a:lnTo>
                  <a:cubicBezTo>
                    <a:pt x="5281" y="8531"/>
                    <a:pt x="4531" y="8609"/>
                    <a:pt x="3813" y="8750"/>
                  </a:cubicBezTo>
                  <a:cubicBezTo>
                    <a:pt x="3672" y="8125"/>
                    <a:pt x="3578" y="7438"/>
                    <a:pt x="3563" y="6734"/>
                  </a:cubicBezTo>
                  <a:lnTo>
                    <a:pt x="6063" y="6734"/>
                  </a:lnTo>
                  <a:close/>
                  <a:moveTo>
                    <a:pt x="6734" y="6734"/>
                  </a:moveTo>
                  <a:lnTo>
                    <a:pt x="9234" y="6734"/>
                  </a:lnTo>
                  <a:cubicBezTo>
                    <a:pt x="9219" y="7438"/>
                    <a:pt x="9125" y="8125"/>
                    <a:pt x="8984" y="8750"/>
                  </a:cubicBezTo>
                  <a:cubicBezTo>
                    <a:pt x="8281" y="8609"/>
                    <a:pt x="7516" y="8531"/>
                    <a:pt x="6734" y="8516"/>
                  </a:cubicBezTo>
                  <a:lnTo>
                    <a:pt x="6734" y="6734"/>
                  </a:lnTo>
                  <a:close/>
                  <a:moveTo>
                    <a:pt x="6734" y="6063"/>
                  </a:moveTo>
                  <a:lnTo>
                    <a:pt x="6734" y="4203"/>
                  </a:lnTo>
                  <a:cubicBezTo>
                    <a:pt x="7516" y="4188"/>
                    <a:pt x="8266" y="4109"/>
                    <a:pt x="8969" y="3969"/>
                  </a:cubicBezTo>
                  <a:cubicBezTo>
                    <a:pt x="9125" y="4625"/>
                    <a:pt x="9219" y="5328"/>
                    <a:pt x="9234" y="6063"/>
                  </a:cubicBezTo>
                  <a:lnTo>
                    <a:pt x="6734" y="6063"/>
                  </a:lnTo>
                  <a:close/>
                  <a:moveTo>
                    <a:pt x="6734" y="3531"/>
                  </a:moveTo>
                  <a:lnTo>
                    <a:pt x="6734" y="719"/>
                  </a:lnTo>
                  <a:cubicBezTo>
                    <a:pt x="6969" y="781"/>
                    <a:pt x="7203" y="891"/>
                    <a:pt x="7422" y="1078"/>
                  </a:cubicBezTo>
                  <a:cubicBezTo>
                    <a:pt x="7766" y="1359"/>
                    <a:pt x="8078" y="1750"/>
                    <a:pt x="8344" y="2266"/>
                  </a:cubicBezTo>
                  <a:cubicBezTo>
                    <a:pt x="8516" y="2594"/>
                    <a:pt x="8656" y="2938"/>
                    <a:pt x="8781" y="3313"/>
                  </a:cubicBezTo>
                  <a:cubicBezTo>
                    <a:pt x="8141" y="3438"/>
                    <a:pt x="7453" y="3516"/>
                    <a:pt x="6734" y="3531"/>
                  </a:cubicBezTo>
                  <a:close/>
                  <a:moveTo>
                    <a:pt x="5375" y="1078"/>
                  </a:moveTo>
                  <a:cubicBezTo>
                    <a:pt x="5594" y="891"/>
                    <a:pt x="5828" y="781"/>
                    <a:pt x="6063" y="719"/>
                  </a:cubicBezTo>
                  <a:lnTo>
                    <a:pt x="6063" y="3531"/>
                  </a:lnTo>
                  <a:cubicBezTo>
                    <a:pt x="5344" y="3516"/>
                    <a:pt x="4656" y="3438"/>
                    <a:pt x="4016" y="3313"/>
                  </a:cubicBezTo>
                  <a:cubicBezTo>
                    <a:pt x="4141" y="2938"/>
                    <a:pt x="4281" y="2578"/>
                    <a:pt x="4453" y="2266"/>
                  </a:cubicBezTo>
                  <a:cubicBezTo>
                    <a:pt x="4719" y="1750"/>
                    <a:pt x="5031" y="1344"/>
                    <a:pt x="5375" y="1078"/>
                  </a:cubicBezTo>
                  <a:close/>
                  <a:moveTo>
                    <a:pt x="6063" y="9188"/>
                  </a:moveTo>
                  <a:lnTo>
                    <a:pt x="6063" y="12078"/>
                  </a:lnTo>
                  <a:cubicBezTo>
                    <a:pt x="5828" y="12016"/>
                    <a:pt x="5594" y="11906"/>
                    <a:pt x="5375" y="11719"/>
                  </a:cubicBezTo>
                  <a:cubicBezTo>
                    <a:pt x="5031" y="11438"/>
                    <a:pt x="4719" y="11047"/>
                    <a:pt x="4453" y="10531"/>
                  </a:cubicBezTo>
                  <a:cubicBezTo>
                    <a:pt x="4281" y="10188"/>
                    <a:pt x="4125" y="9813"/>
                    <a:pt x="4000" y="9406"/>
                  </a:cubicBezTo>
                  <a:cubicBezTo>
                    <a:pt x="4641" y="9281"/>
                    <a:pt x="5344" y="9203"/>
                    <a:pt x="6063" y="9188"/>
                  </a:cubicBezTo>
                  <a:close/>
                  <a:moveTo>
                    <a:pt x="7422" y="11719"/>
                  </a:moveTo>
                  <a:cubicBezTo>
                    <a:pt x="7203" y="11906"/>
                    <a:pt x="6969" y="12016"/>
                    <a:pt x="6734" y="12078"/>
                  </a:cubicBezTo>
                  <a:lnTo>
                    <a:pt x="6734" y="9188"/>
                  </a:lnTo>
                  <a:cubicBezTo>
                    <a:pt x="7453" y="9203"/>
                    <a:pt x="8156" y="9281"/>
                    <a:pt x="8797" y="9406"/>
                  </a:cubicBezTo>
                  <a:cubicBezTo>
                    <a:pt x="8672" y="9813"/>
                    <a:pt x="8516" y="10188"/>
                    <a:pt x="8344" y="10531"/>
                  </a:cubicBezTo>
                  <a:cubicBezTo>
                    <a:pt x="8078" y="11047"/>
                    <a:pt x="7766" y="11438"/>
                    <a:pt x="7422" y="11719"/>
                  </a:cubicBezTo>
                  <a:close/>
                  <a:moveTo>
                    <a:pt x="9906" y="6063"/>
                  </a:moveTo>
                  <a:cubicBezTo>
                    <a:pt x="9891" y="5281"/>
                    <a:pt x="9781" y="4531"/>
                    <a:pt x="9625" y="3828"/>
                  </a:cubicBezTo>
                  <a:cubicBezTo>
                    <a:pt x="10203" y="3672"/>
                    <a:pt x="10734" y="3484"/>
                    <a:pt x="11188" y="3250"/>
                  </a:cubicBezTo>
                  <a:cubicBezTo>
                    <a:pt x="11734" y="4078"/>
                    <a:pt x="12063" y="5047"/>
                    <a:pt x="12125" y="6063"/>
                  </a:cubicBezTo>
                  <a:lnTo>
                    <a:pt x="9906" y="6063"/>
                  </a:lnTo>
                  <a:close/>
                  <a:moveTo>
                    <a:pt x="10438" y="2344"/>
                  </a:moveTo>
                  <a:cubicBezTo>
                    <a:pt x="10547" y="2453"/>
                    <a:pt x="10656" y="2578"/>
                    <a:pt x="10766" y="2703"/>
                  </a:cubicBezTo>
                  <a:cubicBezTo>
                    <a:pt x="10375" y="2891"/>
                    <a:pt x="9938" y="3047"/>
                    <a:pt x="9438" y="3172"/>
                  </a:cubicBezTo>
                  <a:cubicBezTo>
                    <a:pt x="9297" y="2734"/>
                    <a:pt x="9125" y="2328"/>
                    <a:pt x="8938" y="1953"/>
                  </a:cubicBezTo>
                  <a:cubicBezTo>
                    <a:pt x="8750" y="1578"/>
                    <a:pt x="8531" y="1266"/>
                    <a:pt x="8297" y="1000"/>
                  </a:cubicBezTo>
                  <a:cubicBezTo>
                    <a:pt x="9094" y="1281"/>
                    <a:pt x="9828" y="1734"/>
                    <a:pt x="10438" y="2344"/>
                  </a:cubicBezTo>
                  <a:close/>
                  <a:moveTo>
                    <a:pt x="4484" y="1000"/>
                  </a:moveTo>
                  <a:cubicBezTo>
                    <a:pt x="4250" y="1266"/>
                    <a:pt x="4031" y="1594"/>
                    <a:pt x="3844" y="1953"/>
                  </a:cubicBezTo>
                  <a:cubicBezTo>
                    <a:pt x="3656" y="2328"/>
                    <a:pt x="3484" y="2734"/>
                    <a:pt x="3344" y="3172"/>
                  </a:cubicBezTo>
                  <a:cubicBezTo>
                    <a:pt x="2844" y="3047"/>
                    <a:pt x="2406" y="2891"/>
                    <a:pt x="2016" y="2703"/>
                  </a:cubicBezTo>
                  <a:cubicBezTo>
                    <a:pt x="2125" y="2578"/>
                    <a:pt x="2219" y="2469"/>
                    <a:pt x="2344" y="2344"/>
                  </a:cubicBezTo>
                  <a:cubicBezTo>
                    <a:pt x="2969" y="1734"/>
                    <a:pt x="3688" y="1281"/>
                    <a:pt x="4484" y="1000"/>
                  </a:cubicBezTo>
                  <a:close/>
                  <a:moveTo>
                    <a:pt x="2344" y="10438"/>
                  </a:moveTo>
                  <a:cubicBezTo>
                    <a:pt x="2219" y="10313"/>
                    <a:pt x="2094" y="10172"/>
                    <a:pt x="1984" y="10031"/>
                  </a:cubicBezTo>
                  <a:cubicBezTo>
                    <a:pt x="2375" y="9844"/>
                    <a:pt x="2828" y="9672"/>
                    <a:pt x="3328" y="9547"/>
                  </a:cubicBezTo>
                  <a:cubicBezTo>
                    <a:pt x="3469" y="10016"/>
                    <a:pt x="3641" y="10438"/>
                    <a:pt x="3844" y="10828"/>
                  </a:cubicBezTo>
                  <a:cubicBezTo>
                    <a:pt x="4031" y="11203"/>
                    <a:pt x="4250" y="11516"/>
                    <a:pt x="4484" y="11781"/>
                  </a:cubicBezTo>
                  <a:cubicBezTo>
                    <a:pt x="3688" y="11516"/>
                    <a:pt x="2969" y="11063"/>
                    <a:pt x="2344" y="10438"/>
                  </a:cubicBezTo>
                  <a:close/>
                  <a:moveTo>
                    <a:pt x="8297" y="11797"/>
                  </a:moveTo>
                  <a:cubicBezTo>
                    <a:pt x="8531" y="11531"/>
                    <a:pt x="8750" y="11203"/>
                    <a:pt x="8938" y="10844"/>
                  </a:cubicBezTo>
                  <a:cubicBezTo>
                    <a:pt x="9141" y="10453"/>
                    <a:pt x="9313" y="10016"/>
                    <a:pt x="9453" y="9563"/>
                  </a:cubicBezTo>
                  <a:cubicBezTo>
                    <a:pt x="9953" y="9688"/>
                    <a:pt x="10406" y="9859"/>
                    <a:pt x="10797" y="10047"/>
                  </a:cubicBezTo>
                  <a:cubicBezTo>
                    <a:pt x="10688" y="10188"/>
                    <a:pt x="10563" y="10313"/>
                    <a:pt x="10438" y="10453"/>
                  </a:cubicBezTo>
                  <a:cubicBezTo>
                    <a:pt x="9828" y="11063"/>
                    <a:pt x="9094" y="11516"/>
                    <a:pt x="8297" y="1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59" name="PPT世界-26"/>
            <p:cNvSpPr/>
            <p:nvPr/>
          </p:nvSpPr>
          <p:spPr>
            <a:xfrm>
              <a:off x="10675198"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60" name="PPT世界-27"/>
            <p:cNvSpPr/>
            <p:nvPr/>
          </p:nvSpPr>
          <p:spPr>
            <a:xfrm>
              <a:off x="10742223" y="6203314"/>
              <a:ext cx="207242" cy="17088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61" name="PPT世界-28"/>
            <p:cNvSpPr/>
            <p:nvPr/>
          </p:nvSpPr>
          <p:spPr>
            <a:xfrm>
              <a:off x="11178150"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62" name="PPT世界-29"/>
            <p:cNvSpPr/>
            <p:nvPr/>
          </p:nvSpPr>
          <p:spPr>
            <a:xfrm>
              <a:off x="11267124" y="6185136"/>
              <a:ext cx="163342" cy="207241"/>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思源黑体 CN Bold" panose="020B0800000000000000" pitchFamily="34" charset="-122"/>
              </a:endParaRPr>
            </a:p>
          </p:txBody>
        </p:sp>
      </p:grpSp>
      <p:grpSp>
        <p:nvGrpSpPr>
          <p:cNvPr id="2" name="组合 1"/>
          <p:cNvGrpSpPr/>
          <p:nvPr/>
        </p:nvGrpSpPr>
        <p:grpSpPr>
          <a:xfrm>
            <a:off x="6689536" y="1432899"/>
            <a:ext cx="5265453" cy="3124625"/>
            <a:chOff x="6689536" y="1432899"/>
            <a:chExt cx="5265453" cy="3124625"/>
          </a:xfrm>
        </p:grpSpPr>
        <p:sp>
          <p:nvSpPr>
            <p:cNvPr id="21" name="PPT世界-13"/>
            <p:cNvSpPr txBox="1"/>
            <p:nvPr/>
          </p:nvSpPr>
          <p:spPr>
            <a:xfrm>
              <a:off x="6689536" y="2392225"/>
              <a:ext cx="5265453" cy="1538883"/>
            </a:xfrm>
            <a:prstGeom prst="rect">
              <a:avLst/>
            </a:prstGeom>
            <a:noFill/>
          </p:spPr>
          <p:txBody>
            <a:bodyPr wrap="square" rtlCol="0">
              <a:noAutofit/>
            </a:bodyPr>
            <a:lstStyle/>
            <a:p>
              <a:r>
                <a:rPr lang="zh-CN" altLang="en-US" sz="9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rPr>
                <a:t>谢谢观看</a:t>
              </a:r>
            </a:p>
          </p:txBody>
        </p:sp>
        <p:sp>
          <p:nvSpPr>
            <p:cNvPr id="22" name="PPT世界-14"/>
            <p:cNvSpPr txBox="1"/>
            <p:nvPr/>
          </p:nvSpPr>
          <p:spPr>
            <a:xfrm>
              <a:off x="6755943" y="4095859"/>
              <a:ext cx="4394981" cy="461665"/>
            </a:xfrm>
            <a:prstGeom prst="rect">
              <a:avLst/>
            </a:prstGeom>
            <a:noFill/>
          </p:spPr>
          <p:txBody>
            <a:bodyPr wrap="square" rtlCol="0">
              <a:noAutofit/>
            </a:bodyPr>
            <a:lstStyle/>
            <a:p>
              <a:r>
                <a:rPr lang="en-US" altLang="zh-CN"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rPr>
                <a:t>THANKS FOR WATCHING</a:t>
              </a:r>
              <a:endPar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3" name="PPT世界-15"/>
            <p:cNvSpPr txBox="1"/>
            <p:nvPr/>
          </p:nvSpPr>
          <p:spPr>
            <a:xfrm>
              <a:off x="6755943" y="1432899"/>
              <a:ext cx="4529592" cy="461665"/>
            </a:xfrm>
            <a:prstGeom prst="rect">
              <a:avLst/>
            </a:prstGeom>
            <a:noFill/>
          </p:spPr>
          <p:txBody>
            <a:bodyPr wrap="square" rtlCol="0">
              <a:noAutofit/>
            </a:bodyPr>
            <a:lstStyle/>
            <a:p>
              <a:pPr algn="dist"/>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大学学生社团部门竞选</a:t>
              </a:r>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PPT</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模板</a:t>
              </a:r>
            </a:p>
          </p:txBody>
        </p:sp>
        <p:sp>
          <p:nvSpPr>
            <p:cNvPr id="26" name="PPT世界-20"/>
            <p:cNvSpPr txBox="1"/>
            <p:nvPr/>
          </p:nvSpPr>
          <p:spPr>
            <a:xfrm>
              <a:off x="6776274" y="1919411"/>
              <a:ext cx="4820818" cy="261610"/>
            </a:xfrm>
            <a:prstGeom prst="rect">
              <a:avLst/>
            </a:prstGeom>
            <a:noFill/>
          </p:spPr>
          <p:txBody>
            <a:bodyPr wrap="square" rtlCol="0">
              <a:noAutofit/>
            </a:bodyPr>
            <a:lstStyle/>
            <a:p>
              <a:pPr algn="dist"/>
              <a:r>
                <a:rPr lang="en-US" altLang="zh-CN" sz="11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UNIVERSITY STUDENT ASSOCIATION DEPARTMENT CAMPAIGN PPT</a:t>
              </a:r>
              <a:endParaRPr lang="zh-CN" altLang="en-US" sz="11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9" name="PPT世界-30"/>
            <p:cNvSpPr/>
            <p:nvPr/>
          </p:nvSpPr>
          <p:spPr>
            <a:xfrm>
              <a:off x="6853277" y="3998142"/>
              <a:ext cx="4686857" cy="72000"/>
            </a:xfrm>
            <a:custGeom>
              <a:avLst/>
              <a:gdLst>
                <a:gd name="connsiteX0" fmla="*/ 0 w 4686857"/>
                <a:gd name="connsiteY0" fmla="*/ 0 h 20571"/>
                <a:gd name="connsiteX1" fmla="*/ 4686857 w 4686857"/>
                <a:gd name="connsiteY1" fmla="*/ 0 h 20571"/>
                <a:gd name="connsiteX2" fmla="*/ 4686857 w 4686857"/>
                <a:gd name="connsiteY2" fmla="*/ 20571 h 20571"/>
                <a:gd name="connsiteX3" fmla="*/ 0 w 4686857"/>
                <a:gd name="connsiteY3" fmla="*/ 20571 h 20571"/>
              </a:gdLst>
              <a:ahLst/>
              <a:cxnLst>
                <a:cxn ang="0">
                  <a:pos x="connsiteX0" y="connsiteY0"/>
                </a:cxn>
                <a:cxn ang="0">
                  <a:pos x="connsiteX1" y="connsiteY1"/>
                </a:cxn>
                <a:cxn ang="0">
                  <a:pos x="connsiteX2" y="connsiteY2"/>
                </a:cxn>
                <a:cxn ang="0">
                  <a:pos x="connsiteX3" y="connsiteY3"/>
                </a:cxn>
              </a:cxnLst>
              <a:rect l="l" t="t" r="r" b="b"/>
              <a:pathLst>
                <a:path w="4686857" h="20571">
                  <a:moveTo>
                    <a:pt x="0" y="0"/>
                  </a:moveTo>
                  <a:lnTo>
                    <a:pt x="4686857" y="0"/>
                  </a:lnTo>
                  <a:lnTo>
                    <a:pt x="4686857" y="20571"/>
                  </a:lnTo>
                  <a:lnTo>
                    <a:pt x="0" y="20571"/>
                  </a:lnTo>
                  <a:close/>
                </a:path>
              </a:pathLst>
            </a:custGeom>
            <a:solidFill>
              <a:schemeClr val="accent1"/>
            </a:solidFill>
            <a:ln w="3429"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4" name="PPT世界-31"/>
            <p:cNvSpPr/>
            <p:nvPr/>
          </p:nvSpPr>
          <p:spPr>
            <a:xfrm>
              <a:off x="6853277" y="2255411"/>
              <a:ext cx="4686857" cy="72000"/>
            </a:xfrm>
            <a:custGeom>
              <a:avLst/>
              <a:gdLst>
                <a:gd name="connsiteX0" fmla="*/ 0 w 4686857"/>
                <a:gd name="connsiteY0" fmla="*/ 0 h 20571"/>
                <a:gd name="connsiteX1" fmla="*/ 4686857 w 4686857"/>
                <a:gd name="connsiteY1" fmla="*/ 0 h 20571"/>
                <a:gd name="connsiteX2" fmla="*/ 4686857 w 4686857"/>
                <a:gd name="connsiteY2" fmla="*/ 20571 h 20571"/>
                <a:gd name="connsiteX3" fmla="*/ 0 w 4686857"/>
                <a:gd name="connsiteY3" fmla="*/ 20571 h 20571"/>
              </a:gdLst>
              <a:ahLst/>
              <a:cxnLst>
                <a:cxn ang="0">
                  <a:pos x="connsiteX0" y="connsiteY0"/>
                </a:cxn>
                <a:cxn ang="0">
                  <a:pos x="connsiteX1" y="connsiteY1"/>
                </a:cxn>
                <a:cxn ang="0">
                  <a:pos x="connsiteX2" y="connsiteY2"/>
                </a:cxn>
                <a:cxn ang="0">
                  <a:pos x="connsiteX3" y="connsiteY3"/>
                </a:cxn>
              </a:cxnLst>
              <a:rect l="l" t="t" r="r" b="b"/>
              <a:pathLst>
                <a:path w="4686857" h="20571">
                  <a:moveTo>
                    <a:pt x="0" y="0"/>
                  </a:moveTo>
                  <a:lnTo>
                    <a:pt x="4686857" y="0"/>
                  </a:lnTo>
                  <a:lnTo>
                    <a:pt x="4686857" y="20571"/>
                  </a:lnTo>
                  <a:lnTo>
                    <a:pt x="0" y="20571"/>
                  </a:lnTo>
                  <a:close/>
                </a:path>
              </a:pathLst>
            </a:custGeom>
            <a:solidFill>
              <a:schemeClr val="accent1"/>
            </a:solidFill>
            <a:ln w="3429" cap="flat">
              <a:noFill/>
              <a:prstDash val="solid"/>
              <a:miter/>
            </a:ln>
          </p:spPr>
          <p:txBody>
            <a:bodyPr rtlCol="0" anchor="ctr">
              <a:noAutofit/>
            </a:bodyPr>
            <a:lstStyle/>
            <a:p>
              <a:endParaRPr lang="zh-CN" altLang="en-US">
                <a:cs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40" name="PPT世界-2"/>
          <p:cNvPicPr>
            <a:picLocks noChangeAspect="1"/>
          </p:cNvPicPr>
          <p:nvPr/>
        </p:nvPicPr>
        <p:blipFill>
          <a:blip r:embed="rId2" cstate="screen"/>
          <a:srcRect t="45962" r="38331"/>
          <a:stretch>
            <a:fillRect/>
          </a:stretch>
        </p:blipFill>
        <p:spPr>
          <a:xfrm flipV="1">
            <a:off x="6946286" y="3847284"/>
            <a:ext cx="5245715" cy="3010716"/>
          </a:xfrm>
          <a:custGeom>
            <a:avLst/>
            <a:gdLst>
              <a:gd name="connsiteX0" fmla="*/ 5245715 w 5245715"/>
              <a:gd name="connsiteY0" fmla="*/ 3010716 h 3010716"/>
              <a:gd name="connsiteX1" fmla="*/ 0 w 5245715"/>
              <a:gd name="connsiteY1" fmla="*/ 3010716 h 3010716"/>
              <a:gd name="connsiteX2" fmla="*/ 0 w 5245715"/>
              <a:gd name="connsiteY2" fmla="*/ 0 h 3010716"/>
              <a:gd name="connsiteX3" fmla="*/ 5245715 w 5245715"/>
              <a:gd name="connsiteY3" fmla="*/ 0 h 3010716"/>
            </a:gdLst>
            <a:ahLst/>
            <a:cxnLst>
              <a:cxn ang="0">
                <a:pos x="connsiteX0" y="connsiteY0"/>
              </a:cxn>
              <a:cxn ang="0">
                <a:pos x="connsiteX1" y="connsiteY1"/>
              </a:cxn>
              <a:cxn ang="0">
                <a:pos x="connsiteX2" y="connsiteY2"/>
              </a:cxn>
              <a:cxn ang="0">
                <a:pos x="connsiteX3" y="connsiteY3"/>
              </a:cxn>
            </a:cxnLst>
            <a:rect l="l" t="t" r="r" b="b"/>
            <a:pathLst>
              <a:path w="5245715" h="3010716">
                <a:moveTo>
                  <a:pt x="5245715" y="3010716"/>
                </a:moveTo>
                <a:lnTo>
                  <a:pt x="0" y="3010716"/>
                </a:lnTo>
                <a:lnTo>
                  <a:pt x="0" y="0"/>
                </a:lnTo>
                <a:lnTo>
                  <a:pt x="5245715" y="0"/>
                </a:lnTo>
                <a:close/>
              </a:path>
            </a:pathLst>
          </a:custGeom>
        </p:spPr>
      </p:pic>
      <p:pic>
        <p:nvPicPr>
          <p:cNvPr id="48" name="PPT世界-3"/>
          <p:cNvPicPr>
            <a:picLocks noChangeAspect="1"/>
          </p:cNvPicPr>
          <p:nvPr/>
        </p:nvPicPr>
        <p:blipFill>
          <a:blip r:embed="rId3" cstate="screen"/>
          <a:srcRect/>
          <a:stretch>
            <a:fillRect/>
          </a:stretch>
        </p:blipFill>
        <p:spPr>
          <a:xfrm flipV="1">
            <a:off x="4992685" y="0"/>
            <a:ext cx="2289601" cy="1176975"/>
          </a:xfrm>
          <a:custGeom>
            <a:avLst/>
            <a:gdLst>
              <a:gd name="connsiteX0" fmla="*/ 3202286 w 3202286"/>
              <a:gd name="connsiteY0" fmla="*/ 1646143 h 1646143"/>
              <a:gd name="connsiteX1" fmla="*/ 0 w 3202286"/>
              <a:gd name="connsiteY1" fmla="*/ 1646143 h 1646143"/>
              <a:gd name="connsiteX2" fmla="*/ 0 w 3202286"/>
              <a:gd name="connsiteY2" fmla="*/ 0 h 1646143"/>
              <a:gd name="connsiteX3" fmla="*/ 3202286 w 3202286"/>
              <a:gd name="connsiteY3" fmla="*/ 0 h 1646143"/>
            </a:gdLst>
            <a:ahLst/>
            <a:cxnLst>
              <a:cxn ang="0">
                <a:pos x="connsiteX0" y="connsiteY0"/>
              </a:cxn>
              <a:cxn ang="0">
                <a:pos x="connsiteX1" y="connsiteY1"/>
              </a:cxn>
              <a:cxn ang="0">
                <a:pos x="connsiteX2" y="connsiteY2"/>
              </a:cxn>
              <a:cxn ang="0">
                <a:pos x="connsiteX3" y="connsiteY3"/>
              </a:cxn>
            </a:cxnLst>
            <a:rect l="l" t="t" r="r" b="b"/>
            <a:pathLst>
              <a:path w="3202286" h="1646143">
                <a:moveTo>
                  <a:pt x="3202286" y="1646143"/>
                </a:moveTo>
                <a:lnTo>
                  <a:pt x="0" y="1646143"/>
                </a:lnTo>
                <a:lnTo>
                  <a:pt x="0" y="0"/>
                </a:lnTo>
                <a:lnTo>
                  <a:pt x="3202286" y="0"/>
                </a:lnTo>
                <a:close/>
              </a:path>
            </a:pathLst>
          </a:custGeom>
        </p:spPr>
      </p:pic>
      <p:pic>
        <p:nvPicPr>
          <p:cNvPr id="52" name="PPT世界-4"/>
          <p:cNvPicPr>
            <a:picLocks noChangeAspect="1"/>
          </p:cNvPicPr>
          <p:nvPr/>
        </p:nvPicPr>
        <p:blipFill>
          <a:blip r:embed="rId4" cstate="screen"/>
          <a:srcRect t="60072" r="30884"/>
          <a:stretch>
            <a:fillRect/>
          </a:stretch>
        </p:blipFill>
        <p:spPr>
          <a:xfrm flipH="1" flipV="1">
            <a:off x="0" y="5475219"/>
            <a:ext cx="2161077" cy="1382780"/>
          </a:xfrm>
          <a:custGeom>
            <a:avLst/>
            <a:gdLst>
              <a:gd name="connsiteX0" fmla="*/ 0 w 2161077"/>
              <a:gd name="connsiteY0" fmla="*/ 1382780 h 1382780"/>
              <a:gd name="connsiteX1" fmla="*/ 2161077 w 2161077"/>
              <a:gd name="connsiteY1" fmla="*/ 1382780 h 1382780"/>
              <a:gd name="connsiteX2" fmla="*/ 2161077 w 2161077"/>
              <a:gd name="connsiteY2" fmla="*/ 0 h 1382780"/>
              <a:gd name="connsiteX3" fmla="*/ 0 w 2161077"/>
              <a:gd name="connsiteY3" fmla="*/ 0 h 1382780"/>
            </a:gdLst>
            <a:ahLst/>
            <a:cxnLst>
              <a:cxn ang="0">
                <a:pos x="connsiteX0" y="connsiteY0"/>
              </a:cxn>
              <a:cxn ang="0">
                <a:pos x="connsiteX1" y="connsiteY1"/>
              </a:cxn>
              <a:cxn ang="0">
                <a:pos x="connsiteX2" y="connsiteY2"/>
              </a:cxn>
              <a:cxn ang="0">
                <a:pos x="connsiteX3" y="connsiteY3"/>
              </a:cxn>
            </a:cxnLst>
            <a:rect l="l" t="t" r="r" b="b"/>
            <a:pathLst>
              <a:path w="2161077" h="1382780">
                <a:moveTo>
                  <a:pt x="0" y="1382780"/>
                </a:moveTo>
                <a:lnTo>
                  <a:pt x="2161077" y="1382780"/>
                </a:lnTo>
                <a:lnTo>
                  <a:pt x="2161077" y="0"/>
                </a:lnTo>
                <a:lnTo>
                  <a:pt x="0" y="0"/>
                </a:lnTo>
                <a:close/>
              </a:path>
            </a:pathLst>
          </a:custGeom>
        </p:spPr>
      </p:pic>
      <p:pic>
        <p:nvPicPr>
          <p:cNvPr id="46" name="PPT世界-5"/>
          <p:cNvPicPr>
            <a:picLocks noChangeAspect="1"/>
          </p:cNvPicPr>
          <p:nvPr/>
        </p:nvPicPr>
        <p:blipFill>
          <a:blip r:embed="rId5" cstate="screen"/>
          <a:srcRect/>
          <a:stretch>
            <a:fillRect/>
          </a:stretch>
        </p:blipFill>
        <p:spPr>
          <a:xfrm flipV="1">
            <a:off x="10776001" y="0"/>
            <a:ext cx="1416000" cy="871286"/>
          </a:xfrm>
          <a:custGeom>
            <a:avLst/>
            <a:gdLst>
              <a:gd name="connsiteX0" fmla="*/ 1416000 w 1416000"/>
              <a:gd name="connsiteY0" fmla="*/ 871286 h 871286"/>
              <a:gd name="connsiteX1" fmla="*/ 0 w 1416000"/>
              <a:gd name="connsiteY1" fmla="*/ 871286 h 871286"/>
              <a:gd name="connsiteX2" fmla="*/ 0 w 1416000"/>
              <a:gd name="connsiteY2" fmla="*/ 0 h 871286"/>
              <a:gd name="connsiteX3" fmla="*/ 1416000 w 1416000"/>
              <a:gd name="connsiteY3" fmla="*/ 0 h 871286"/>
            </a:gdLst>
            <a:ahLst/>
            <a:cxnLst>
              <a:cxn ang="0">
                <a:pos x="connsiteX0" y="connsiteY0"/>
              </a:cxn>
              <a:cxn ang="0">
                <a:pos x="connsiteX1" y="connsiteY1"/>
              </a:cxn>
              <a:cxn ang="0">
                <a:pos x="connsiteX2" y="connsiteY2"/>
              </a:cxn>
              <a:cxn ang="0">
                <a:pos x="connsiteX3" y="connsiteY3"/>
              </a:cxn>
            </a:cxnLst>
            <a:rect l="l" t="t" r="r" b="b"/>
            <a:pathLst>
              <a:path w="1416000" h="871286">
                <a:moveTo>
                  <a:pt x="1416000" y="871286"/>
                </a:moveTo>
                <a:lnTo>
                  <a:pt x="0" y="871286"/>
                </a:lnTo>
                <a:lnTo>
                  <a:pt x="0" y="0"/>
                </a:lnTo>
                <a:lnTo>
                  <a:pt x="1416000" y="0"/>
                </a:lnTo>
                <a:close/>
              </a:path>
            </a:pathLst>
          </a:custGeom>
        </p:spPr>
      </p:pic>
      <p:pic>
        <p:nvPicPr>
          <p:cNvPr id="44" name="PPT世界-6"/>
          <p:cNvPicPr>
            <a:picLocks noChangeAspect="1"/>
          </p:cNvPicPr>
          <p:nvPr/>
        </p:nvPicPr>
        <p:blipFill>
          <a:blip r:embed="rId6" cstate="screen"/>
          <a:srcRect/>
          <a:stretch>
            <a:fillRect/>
          </a:stretch>
        </p:blipFill>
        <p:spPr>
          <a:xfrm flipV="1">
            <a:off x="7926858" y="3041570"/>
            <a:ext cx="4014857" cy="3816430"/>
          </a:xfrm>
          <a:custGeom>
            <a:avLst/>
            <a:gdLst>
              <a:gd name="connsiteX0" fmla="*/ 4014857 w 4014857"/>
              <a:gd name="connsiteY0" fmla="*/ 3816430 h 3816430"/>
              <a:gd name="connsiteX1" fmla="*/ 0 w 4014857"/>
              <a:gd name="connsiteY1" fmla="*/ 3816430 h 3816430"/>
              <a:gd name="connsiteX2" fmla="*/ 0 w 4014857"/>
              <a:gd name="connsiteY2" fmla="*/ 0 h 3816430"/>
              <a:gd name="connsiteX3" fmla="*/ 4014857 w 4014857"/>
              <a:gd name="connsiteY3" fmla="*/ 0 h 3816430"/>
            </a:gdLst>
            <a:ahLst/>
            <a:cxnLst>
              <a:cxn ang="0">
                <a:pos x="connsiteX0" y="connsiteY0"/>
              </a:cxn>
              <a:cxn ang="0">
                <a:pos x="connsiteX1" y="connsiteY1"/>
              </a:cxn>
              <a:cxn ang="0">
                <a:pos x="connsiteX2" y="connsiteY2"/>
              </a:cxn>
              <a:cxn ang="0">
                <a:pos x="connsiteX3" y="connsiteY3"/>
              </a:cxn>
            </a:cxnLst>
            <a:rect l="l" t="t" r="r" b="b"/>
            <a:pathLst>
              <a:path w="4014857" h="3816430">
                <a:moveTo>
                  <a:pt x="4014857" y="3816430"/>
                </a:moveTo>
                <a:lnTo>
                  <a:pt x="0" y="3816430"/>
                </a:lnTo>
                <a:lnTo>
                  <a:pt x="0" y="0"/>
                </a:lnTo>
                <a:lnTo>
                  <a:pt x="4014857" y="0"/>
                </a:lnTo>
                <a:close/>
              </a:path>
            </a:pathLst>
          </a:custGeom>
        </p:spPr>
      </p:pic>
      <p:pic>
        <p:nvPicPr>
          <p:cNvPr id="54" name="PPT世界-7"/>
          <p:cNvPicPr>
            <a:picLocks noChangeAspect="1"/>
          </p:cNvPicPr>
          <p:nvPr/>
        </p:nvPicPr>
        <p:blipFill>
          <a:blip r:embed="rId7" cstate="screen"/>
          <a:srcRect r="30482" b="33821"/>
          <a:stretch>
            <a:fillRect/>
          </a:stretch>
        </p:blipFill>
        <p:spPr>
          <a:xfrm flipV="1">
            <a:off x="5968067" y="1"/>
            <a:ext cx="6223934" cy="2619427"/>
          </a:xfrm>
          <a:custGeom>
            <a:avLst/>
            <a:gdLst>
              <a:gd name="connsiteX0" fmla="*/ 6223934 w 6223934"/>
              <a:gd name="connsiteY0" fmla="*/ 2619427 h 2619427"/>
              <a:gd name="connsiteX1" fmla="*/ 0 w 6223934"/>
              <a:gd name="connsiteY1" fmla="*/ 2619427 h 2619427"/>
              <a:gd name="connsiteX2" fmla="*/ 0 w 6223934"/>
              <a:gd name="connsiteY2" fmla="*/ 0 h 2619427"/>
              <a:gd name="connsiteX3" fmla="*/ 6223934 w 6223934"/>
              <a:gd name="connsiteY3" fmla="*/ 0 h 2619427"/>
            </a:gdLst>
            <a:ahLst/>
            <a:cxnLst>
              <a:cxn ang="0">
                <a:pos x="connsiteX0" y="connsiteY0"/>
              </a:cxn>
              <a:cxn ang="0">
                <a:pos x="connsiteX1" y="connsiteY1"/>
              </a:cxn>
              <a:cxn ang="0">
                <a:pos x="connsiteX2" y="connsiteY2"/>
              </a:cxn>
              <a:cxn ang="0">
                <a:pos x="connsiteX3" y="connsiteY3"/>
              </a:cxn>
            </a:cxnLst>
            <a:rect l="l" t="t" r="r" b="b"/>
            <a:pathLst>
              <a:path w="6223934" h="2619427">
                <a:moveTo>
                  <a:pt x="6223934" y="2619427"/>
                </a:moveTo>
                <a:lnTo>
                  <a:pt x="0" y="2619427"/>
                </a:lnTo>
                <a:lnTo>
                  <a:pt x="0" y="0"/>
                </a:lnTo>
                <a:lnTo>
                  <a:pt x="6223934" y="0"/>
                </a:lnTo>
                <a:close/>
              </a:path>
            </a:pathLst>
          </a:custGeom>
        </p:spPr>
      </p:pic>
      <p:grpSp>
        <p:nvGrpSpPr>
          <p:cNvPr id="3" name="PPT世界-8"/>
          <p:cNvGrpSpPr/>
          <p:nvPr/>
        </p:nvGrpSpPr>
        <p:grpSpPr>
          <a:xfrm>
            <a:off x="5811144" y="547996"/>
            <a:ext cx="6380856" cy="5754291"/>
            <a:chOff x="6065144" y="976495"/>
            <a:chExt cx="5391364" cy="4861962"/>
          </a:xfrm>
        </p:grpSpPr>
        <p:pic>
          <p:nvPicPr>
            <p:cNvPr id="13" name="PPT世界-8-1"/>
            <p:cNvPicPr>
              <a:picLocks noChangeAspect="1"/>
            </p:cNvPicPr>
            <p:nvPr/>
          </p:nvPicPr>
          <p:blipFill>
            <a:blip r:embed="rId8" cstate="screen">
              <a:extLst>
                <a:ext uri="{96DAC541-7B7A-43D3-8B79-37D633B846F1}">
                  <asvg:svgBlip xmlns:asvg="http://schemas.microsoft.com/office/drawing/2016/SVG/main" r:embed="rId9"/>
                </a:ext>
              </a:extLst>
            </a:blip>
            <a:stretch>
              <a:fillRect/>
            </a:stretch>
          </p:blipFill>
          <p:spPr>
            <a:xfrm flipH="1">
              <a:off x="6065144" y="976495"/>
              <a:ext cx="5391364" cy="4861962"/>
            </a:xfrm>
            <a:prstGeom prst="rect">
              <a:avLst/>
            </a:prstGeom>
          </p:spPr>
        </p:pic>
        <p:pic>
          <p:nvPicPr>
            <p:cNvPr id="11" name="PPT世界-8-2" descr="桌子上放满了不同类型的电脑&#10;&#10;低可信度描述已自动生成"/>
            <p:cNvPicPr>
              <a:picLocks noChangeAspect="1"/>
            </p:cNvPicPr>
            <p:nvPr/>
          </p:nvPicPr>
          <p:blipFill>
            <a:blip r:embed="rId10" cstate="screen"/>
            <a:stretch>
              <a:fillRect/>
            </a:stretch>
          </p:blipFill>
          <p:spPr>
            <a:xfrm flipH="1">
              <a:off x="6273394" y="1164952"/>
              <a:ext cx="4974864" cy="4485048"/>
            </a:xfrm>
            <a:prstGeom prst="rect">
              <a:avLst/>
            </a:prstGeom>
          </p:spPr>
        </p:pic>
      </p:grpSp>
      <p:pic>
        <p:nvPicPr>
          <p:cNvPr id="34" name="PPT世界-9"/>
          <p:cNvPicPr>
            <a:picLocks noChangeAspect="1"/>
          </p:cNvPicPr>
          <p:nvPr/>
        </p:nvPicPr>
        <p:blipFill>
          <a:blip r:embed="rId11" cstate="screen"/>
          <a:stretch>
            <a:fillRect/>
          </a:stretch>
        </p:blipFill>
        <p:spPr>
          <a:xfrm flipV="1">
            <a:off x="5794727" y="5057175"/>
            <a:ext cx="1405865" cy="1356633"/>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sp>
        <p:nvSpPr>
          <p:cNvPr id="35" name="PPT世界-10"/>
          <p:cNvSpPr/>
          <p:nvPr/>
        </p:nvSpPr>
        <p:spPr>
          <a:xfrm>
            <a:off x="412079" y="317057"/>
            <a:ext cx="1521250" cy="369333"/>
          </a:xfrm>
          <a:prstGeom prst="rect">
            <a:avLst/>
          </a:prstGeom>
        </p:spPr>
        <p:txBody>
          <a:bodyPr wrap="none">
            <a:noAutofit/>
          </a:bodyPr>
          <a:lstStyle/>
          <a:p>
            <a:pPr lvl="0"/>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YOUR LOGO</a:t>
            </a:r>
          </a:p>
        </p:txBody>
      </p:sp>
      <p:sp>
        <p:nvSpPr>
          <p:cNvPr id="36" name="PPT世界-11"/>
          <p:cNvSpPr/>
          <p:nvPr/>
        </p:nvSpPr>
        <p:spPr>
          <a:xfrm>
            <a:off x="455889" y="607162"/>
            <a:ext cx="1388745" cy="246221"/>
          </a:xfrm>
          <a:prstGeom prst="rect">
            <a:avLst/>
          </a:prstGeom>
        </p:spPr>
        <p:txBody>
          <a:bodyPr wrap="square">
            <a:noAutofit/>
          </a:bodyPr>
          <a:lstStyle/>
          <a:p>
            <a:pPr lvl="0" algn="dist"/>
            <a:r>
              <a:rPr lang="en-US" altLang="zh-CN" sz="10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A UNIVERSITY</a:t>
            </a:r>
          </a:p>
        </p:txBody>
      </p:sp>
      <p:grpSp>
        <p:nvGrpSpPr>
          <p:cNvPr id="37" name="PPT世界-12"/>
          <p:cNvGrpSpPr/>
          <p:nvPr/>
        </p:nvGrpSpPr>
        <p:grpSpPr>
          <a:xfrm>
            <a:off x="1096490" y="1143488"/>
            <a:ext cx="4085110" cy="840212"/>
            <a:chOff x="7445701" y="873957"/>
            <a:chExt cx="3645909" cy="840212"/>
          </a:xfrm>
        </p:grpSpPr>
        <p:sp>
          <p:nvSpPr>
            <p:cNvPr id="38" name="PPT世界-12-1"/>
            <p:cNvSpPr/>
            <p:nvPr/>
          </p:nvSpPr>
          <p:spPr>
            <a:xfrm>
              <a:off x="7445701" y="873957"/>
              <a:ext cx="1383337" cy="830997"/>
            </a:xfrm>
            <a:prstGeom prst="rect">
              <a:avLst/>
            </a:prstGeom>
          </p:spPr>
          <p:txBody>
            <a:bodyPr wrap="square">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目录</a:t>
              </a:r>
            </a:p>
          </p:txBody>
        </p:sp>
        <p:sp>
          <p:nvSpPr>
            <p:cNvPr id="39" name="PPT世界-12-2"/>
            <p:cNvSpPr/>
            <p:nvPr/>
          </p:nvSpPr>
          <p:spPr>
            <a:xfrm>
              <a:off x="8820252" y="1211428"/>
              <a:ext cx="1383337" cy="400110"/>
            </a:xfrm>
            <a:prstGeom prst="rect">
              <a:avLst/>
            </a:prstGeom>
          </p:spPr>
          <p:txBody>
            <a:bodyPr wrap="square">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0313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CONTENTS</a:t>
              </a:r>
              <a:endParaRPr kumimoji="0" lang="zh-CN" altLang="en-US" sz="2000" b="0" i="0" u="none" strike="noStrike" kern="1200" cap="none" spc="0" normalizeH="0" baseline="0" noProof="0" dirty="0">
                <a:ln>
                  <a:noFill/>
                </a:ln>
                <a:solidFill>
                  <a:srgbClr val="30313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cxnSp>
          <p:nvCxnSpPr>
            <p:cNvPr id="41" name="PPT世界-12-3"/>
            <p:cNvCxnSpPr/>
            <p:nvPr/>
          </p:nvCxnSpPr>
          <p:spPr>
            <a:xfrm>
              <a:off x="7532964" y="1714169"/>
              <a:ext cx="3558646" cy="0"/>
            </a:xfrm>
            <a:prstGeom prst="line">
              <a:avLst/>
            </a:prstGeom>
            <a:ln>
              <a:solidFill>
                <a:srgbClr val="303131"/>
              </a:solidFill>
            </a:ln>
          </p:spPr>
          <p:style>
            <a:lnRef idx="1">
              <a:schemeClr val="accent1"/>
            </a:lnRef>
            <a:fillRef idx="0">
              <a:schemeClr val="accent1"/>
            </a:fillRef>
            <a:effectRef idx="0">
              <a:schemeClr val="accent1"/>
            </a:effectRef>
            <a:fontRef idx="minor">
              <a:schemeClr val="tx1"/>
            </a:fontRef>
          </p:style>
        </p:cxnSp>
      </p:grpSp>
      <p:grpSp>
        <p:nvGrpSpPr>
          <p:cNvPr id="4" name="PPT世界-13"/>
          <p:cNvGrpSpPr/>
          <p:nvPr/>
        </p:nvGrpSpPr>
        <p:grpSpPr>
          <a:xfrm>
            <a:off x="1586282" y="2284755"/>
            <a:ext cx="2447581" cy="991752"/>
            <a:chOff x="1586282" y="2284755"/>
            <a:chExt cx="2447581" cy="991752"/>
          </a:xfrm>
        </p:grpSpPr>
        <p:cxnSp>
          <p:nvCxnSpPr>
            <p:cNvPr id="47" name="PPT世界-13-1"/>
            <p:cNvCxnSpPr>
              <a:endCxn id="65" idx="1"/>
            </p:cNvCxnSpPr>
            <p:nvPr/>
          </p:nvCxnSpPr>
          <p:spPr>
            <a:xfrm>
              <a:off x="1948017" y="2578782"/>
              <a:ext cx="322339" cy="44725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PPT世界-13-2"/>
            <p:cNvSpPr/>
            <p:nvPr/>
          </p:nvSpPr>
          <p:spPr>
            <a:xfrm>
              <a:off x="2195761" y="2325993"/>
              <a:ext cx="1838102" cy="400110"/>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工作描述</a:t>
              </a:r>
            </a:p>
          </p:txBody>
        </p:sp>
        <p:sp>
          <p:nvSpPr>
            <p:cNvPr id="51" name="PPT世界-13-3"/>
            <p:cNvSpPr/>
            <p:nvPr/>
          </p:nvSpPr>
          <p:spPr>
            <a:xfrm>
              <a:off x="1590949" y="2284755"/>
              <a:ext cx="488226" cy="4882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3" name="PPT世界-13-4"/>
            <p:cNvSpPr/>
            <p:nvPr/>
          </p:nvSpPr>
          <p:spPr>
            <a:xfrm>
              <a:off x="1586282" y="2333493"/>
              <a:ext cx="508880" cy="400110"/>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01</a:t>
              </a:r>
              <a:endParaRPr kumimoji="0" lang="zh-CN" altLang="en-US" sz="2000" b="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3" name="PPT世界-13-5"/>
            <p:cNvSpPr/>
            <p:nvPr/>
          </p:nvSpPr>
          <p:spPr>
            <a:xfrm>
              <a:off x="2624634" y="2937953"/>
              <a:ext cx="1351143" cy="338554"/>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prstClr val="black">
                      <a:lumMod val="75000"/>
                      <a:lumOff val="25000"/>
                    </a:prst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工作内容</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5" name="PPT世界-13-6"/>
            <p:cNvSpPr/>
            <p:nvPr/>
          </p:nvSpPr>
          <p:spPr>
            <a:xfrm>
              <a:off x="2230350" y="2986028"/>
              <a:ext cx="273181" cy="273181"/>
            </a:xfrm>
            <a:prstGeom prst="ellipse">
              <a:avLst/>
            </a:prstGeom>
            <a:solidFill>
              <a:srgbClr val="C9C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5" name="PPT世界-14"/>
          <p:cNvGrpSpPr/>
          <p:nvPr/>
        </p:nvGrpSpPr>
        <p:grpSpPr>
          <a:xfrm>
            <a:off x="1495750" y="3227975"/>
            <a:ext cx="2842079" cy="1233866"/>
            <a:chOff x="1495750" y="3227975"/>
            <a:chExt cx="2842079" cy="1233866"/>
          </a:xfrm>
        </p:grpSpPr>
        <p:cxnSp>
          <p:nvCxnSpPr>
            <p:cNvPr id="43" name="PPT世界-14-1"/>
            <p:cNvCxnSpPr>
              <a:stCxn id="73" idx="0"/>
              <a:endCxn id="67" idx="2"/>
            </p:cNvCxnSpPr>
            <p:nvPr/>
          </p:nvCxnSpPr>
          <p:spPr>
            <a:xfrm flipH="1" flipV="1">
              <a:off x="1885552" y="3984844"/>
              <a:ext cx="366416" cy="4769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PPT世界-14-2"/>
            <p:cNvCxnSpPr>
              <a:stCxn id="66" idx="7"/>
            </p:cNvCxnSpPr>
            <p:nvPr/>
          </p:nvCxnSpPr>
          <p:spPr>
            <a:xfrm flipV="1">
              <a:off x="2052506" y="3227975"/>
              <a:ext cx="299487" cy="3795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PPT世界-14-3"/>
            <p:cNvSpPr/>
            <p:nvPr/>
          </p:nvSpPr>
          <p:spPr>
            <a:xfrm>
              <a:off x="1635779" y="3535996"/>
              <a:ext cx="488226" cy="488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7" name="PPT世界-14-4"/>
            <p:cNvSpPr/>
            <p:nvPr/>
          </p:nvSpPr>
          <p:spPr>
            <a:xfrm>
              <a:off x="1495750" y="3584734"/>
              <a:ext cx="779604" cy="400110"/>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02</a:t>
              </a:r>
              <a:endParaRPr kumimoji="0" lang="zh-CN" altLang="en-US" sz="2000" b="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8" name="PPT世界-14-5"/>
            <p:cNvSpPr/>
            <p:nvPr/>
          </p:nvSpPr>
          <p:spPr>
            <a:xfrm>
              <a:off x="2248421" y="3576124"/>
              <a:ext cx="2089408" cy="400110"/>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业绩展示</a:t>
              </a:r>
            </a:p>
          </p:txBody>
        </p:sp>
      </p:grpSp>
      <p:grpSp>
        <p:nvGrpSpPr>
          <p:cNvPr id="6" name="PPT世界-15"/>
          <p:cNvGrpSpPr/>
          <p:nvPr/>
        </p:nvGrpSpPr>
        <p:grpSpPr>
          <a:xfrm>
            <a:off x="1937723" y="4413103"/>
            <a:ext cx="2674608" cy="1322740"/>
            <a:chOff x="1937723" y="4413103"/>
            <a:chExt cx="2674608" cy="1322740"/>
          </a:xfrm>
        </p:grpSpPr>
        <p:cxnSp>
          <p:nvCxnSpPr>
            <p:cNvPr id="69" name="PPT世界-15-1"/>
            <p:cNvCxnSpPr>
              <a:stCxn id="76" idx="7"/>
            </p:cNvCxnSpPr>
            <p:nvPr/>
          </p:nvCxnSpPr>
          <p:spPr>
            <a:xfrm flipV="1">
              <a:off x="2238255" y="5356323"/>
              <a:ext cx="524984" cy="3795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PPT世界-15-2"/>
            <p:cNvCxnSpPr>
              <a:endCxn id="75" idx="1"/>
            </p:cNvCxnSpPr>
            <p:nvPr/>
          </p:nvCxnSpPr>
          <p:spPr>
            <a:xfrm>
              <a:off x="2359263" y="4707130"/>
              <a:ext cx="322339" cy="44725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1" name="PPT世界-15-3"/>
            <p:cNvSpPr/>
            <p:nvPr/>
          </p:nvSpPr>
          <p:spPr>
            <a:xfrm>
              <a:off x="2607007" y="4454341"/>
              <a:ext cx="1838102" cy="400110"/>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经验总结</a:t>
              </a:r>
            </a:p>
          </p:txBody>
        </p:sp>
        <p:sp>
          <p:nvSpPr>
            <p:cNvPr id="72" name="PPT世界-15-4"/>
            <p:cNvSpPr/>
            <p:nvPr/>
          </p:nvSpPr>
          <p:spPr>
            <a:xfrm>
              <a:off x="2002195" y="4413103"/>
              <a:ext cx="488226" cy="4882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73" name="PPT世界-15-5"/>
            <p:cNvSpPr/>
            <p:nvPr/>
          </p:nvSpPr>
          <p:spPr>
            <a:xfrm>
              <a:off x="1937723" y="4461841"/>
              <a:ext cx="628490" cy="400110"/>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03</a:t>
              </a:r>
              <a:endParaRPr kumimoji="0" lang="zh-CN" altLang="en-US" sz="2000" b="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74" name="PPT世界-15-6"/>
            <p:cNvSpPr/>
            <p:nvPr/>
          </p:nvSpPr>
          <p:spPr>
            <a:xfrm>
              <a:off x="3035880" y="5066301"/>
              <a:ext cx="1576451" cy="338554"/>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部门管理经验</a:t>
              </a:r>
            </a:p>
          </p:txBody>
        </p:sp>
        <p:sp>
          <p:nvSpPr>
            <p:cNvPr id="75" name="PPT世界-15-7"/>
            <p:cNvSpPr/>
            <p:nvPr/>
          </p:nvSpPr>
          <p:spPr>
            <a:xfrm>
              <a:off x="2641596" y="5114376"/>
              <a:ext cx="273181" cy="273181"/>
            </a:xfrm>
            <a:prstGeom prst="ellipse">
              <a:avLst/>
            </a:prstGeom>
            <a:solidFill>
              <a:srgbClr val="C9C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8" name="PPT世界-16"/>
          <p:cNvGrpSpPr/>
          <p:nvPr/>
        </p:nvGrpSpPr>
        <p:grpSpPr>
          <a:xfrm>
            <a:off x="1681499" y="5664344"/>
            <a:ext cx="2842079" cy="488226"/>
            <a:chOff x="1681499" y="5664344"/>
            <a:chExt cx="2842079" cy="488226"/>
          </a:xfrm>
        </p:grpSpPr>
        <p:sp>
          <p:nvSpPr>
            <p:cNvPr id="76" name="PPT世界-16-1"/>
            <p:cNvSpPr/>
            <p:nvPr/>
          </p:nvSpPr>
          <p:spPr>
            <a:xfrm>
              <a:off x="1821528" y="5664344"/>
              <a:ext cx="488226" cy="488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77" name="PPT世界-16-2"/>
            <p:cNvSpPr/>
            <p:nvPr/>
          </p:nvSpPr>
          <p:spPr>
            <a:xfrm>
              <a:off x="1681499" y="5713082"/>
              <a:ext cx="779604" cy="400110"/>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04</a:t>
              </a:r>
              <a:endParaRPr kumimoji="0" lang="zh-CN" altLang="en-US" sz="2000" b="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78" name="PPT世界-16-3"/>
            <p:cNvSpPr/>
            <p:nvPr/>
          </p:nvSpPr>
          <p:spPr>
            <a:xfrm>
              <a:off x="2434170" y="5704472"/>
              <a:ext cx="2089408" cy="400110"/>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未来规划</a:t>
              </a:r>
              <a:endParaRPr kumimoji="0" lang="zh-CN" altLang="en-US" sz="2000" b="0" i="0" u="none" strike="noStrike" kern="1200" cap="none" spc="0"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anim calcmode="lin" valueType="num">
                                      <p:cBhvr>
                                        <p:cTn id="32" dur="500" fill="hold"/>
                                        <p:tgtEl>
                                          <p:spTgt spid="8"/>
                                        </p:tgtEl>
                                        <p:attrNameLst>
                                          <p:attrName>ppt_x</p:attrName>
                                        </p:attrNameLst>
                                      </p:cBhvr>
                                      <p:tavLst>
                                        <p:tav tm="0">
                                          <p:val>
                                            <p:strVal val="#ppt_x"/>
                                          </p:val>
                                        </p:tav>
                                        <p:tav tm="100000">
                                          <p:val>
                                            <p:strVal val="#ppt_x"/>
                                          </p:val>
                                        </p:tav>
                                      </p:tavLst>
                                    </p:anim>
                                    <p:anim calcmode="lin" valueType="num">
                                      <p:cBhvr>
                                        <p:cTn id="3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655321" y="3154685"/>
            <a:ext cx="3161665" cy="639447"/>
            <a:chOff x="1163" y="3615"/>
            <a:chExt cx="4979" cy="1007"/>
          </a:xfrm>
        </p:grpSpPr>
        <p:sp>
          <p:nvSpPr>
            <p:cNvPr id="3" name="文本框 2"/>
            <p:cNvSpPr txBox="1"/>
            <p:nvPr/>
          </p:nvSpPr>
          <p:spPr>
            <a:xfrm>
              <a:off x="1193" y="3615"/>
              <a:ext cx="2288" cy="339"/>
            </a:xfrm>
            <a:prstGeom prst="rect">
              <a:avLst/>
            </a:prstGeom>
            <a:noFill/>
          </p:spPr>
          <p:txBody>
            <a:bodyPr wrap="square" rtlCol="0">
              <a:spAutoFit/>
            </a:bodyPr>
            <a:lstStyle/>
            <a:p>
              <a:pPr defTabSz="609600"/>
              <a:r>
                <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中文｜思源黑体 </a:t>
              </a:r>
              <a:r>
                <a:rPr lang="en-US" altLang="zh-CN"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CN Light</a:t>
              </a:r>
              <a:endPar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 name="文本框 3"/>
            <p:cNvSpPr txBox="1"/>
            <p:nvPr/>
          </p:nvSpPr>
          <p:spPr>
            <a:xfrm>
              <a:off x="1163" y="3992"/>
              <a:ext cx="4972" cy="630"/>
            </a:xfrm>
            <a:prstGeom prst="rect">
              <a:avLst/>
            </a:prstGeom>
            <a:noFill/>
          </p:spPr>
          <p:txBody>
            <a:bodyPr wrap="square" rtlCol="0">
              <a:spAutoFit/>
            </a:bodyPr>
            <a:lstStyle/>
            <a:p>
              <a:pPr defTabSz="914400">
                <a:defRPr/>
              </a:pPr>
              <a:r>
                <a:rPr lang="zh-CN" altLang="en-US" sz="2000"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思源黑体 </a:t>
              </a:r>
              <a:r>
                <a:rPr lang="en-US" altLang="zh-CN" sz="2000"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CN Light</a:t>
              </a:r>
            </a:p>
          </p:txBody>
        </p:sp>
        <p:cxnSp>
          <p:nvCxnSpPr>
            <p:cNvPr id="5" name="直接连接符 4"/>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649606" y="2292991"/>
            <a:ext cx="3161665" cy="640716"/>
            <a:chOff x="1022" y="3613"/>
            <a:chExt cx="4979" cy="1009"/>
          </a:xfrm>
        </p:grpSpPr>
        <p:sp>
          <p:nvSpPr>
            <p:cNvPr id="7" name="文本框 6"/>
            <p:cNvSpPr txBox="1"/>
            <p:nvPr/>
          </p:nvSpPr>
          <p:spPr>
            <a:xfrm>
              <a:off x="1051" y="3613"/>
              <a:ext cx="2163" cy="344"/>
            </a:xfrm>
            <a:prstGeom prst="rect">
              <a:avLst/>
            </a:prstGeom>
            <a:noFill/>
          </p:spPr>
          <p:txBody>
            <a:bodyPr wrap="square" rtlCol="0">
              <a:noAutofit/>
            </a:bodyPr>
            <a:lstStyle/>
            <a:p>
              <a:pPr defTabSz="609600"/>
              <a:r>
                <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中文｜思源黑体 </a:t>
              </a:r>
              <a:r>
                <a:rPr lang="en-US" altLang="zh-CN"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CN Bold</a:t>
              </a:r>
              <a:endPar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8" name="文本框 7"/>
            <p:cNvSpPr txBox="1"/>
            <p:nvPr/>
          </p:nvSpPr>
          <p:spPr>
            <a:xfrm>
              <a:off x="1022" y="3992"/>
              <a:ext cx="4972" cy="630"/>
            </a:xfrm>
            <a:prstGeom prst="rect">
              <a:avLst/>
            </a:prstGeom>
            <a:noFill/>
          </p:spPr>
          <p:txBody>
            <a:bodyPr wrap="square" rtlCol="0">
              <a:spAutoFit/>
            </a:bodyPr>
            <a:lstStyle/>
            <a:p>
              <a:pPr defTabSz="914400">
                <a:defRPr/>
              </a:pPr>
              <a:r>
                <a:rPr lang="zh-CN" altLang="en-US" sz="2000"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思源黑体 </a:t>
              </a:r>
              <a:r>
                <a:rPr lang="en-US" altLang="zh-CN" sz="2000"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CN Bold</a:t>
              </a:r>
              <a:endParaRPr lang="zh-CN" altLang="en-US" sz="2000"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endParaRPr>
            </a:p>
          </p:txBody>
        </p:sp>
        <p:cxnSp>
          <p:nvCxnSpPr>
            <p:cNvPr id="9" name="直接连接符 8"/>
            <p:cNvCxnSpPr/>
            <p:nvPr/>
          </p:nvCxnSpPr>
          <p:spPr>
            <a:xfrm>
              <a:off x="1182"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 y="546736"/>
            <a:ext cx="7823201" cy="467995"/>
            <a:chOff x="0" y="861"/>
            <a:chExt cx="12320" cy="737"/>
          </a:xfrm>
        </p:grpSpPr>
        <p:sp>
          <p:nvSpPr>
            <p:cNvPr id="11" name="矩形 10"/>
            <p:cNvSpPr/>
            <p:nvPr/>
          </p:nvSpPr>
          <p:spPr>
            <a:xfrm>
              <a:off x="0" y="861"/>
              <a:ext cx="170" cy="737"/>
            </a:xfrm>
            <a:prstGeom prst="rect">
              <a:avLst/>
            </a:prstGeom>
            <a:solidFill>
              <a:srgbClr val="FF2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zh-CN" altLang="en-US" sz="1350" dirty="0">
                <a:solidFill>
                  <a:prstClr val="white"/>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2" name="文本框 11"/>
            <p:cNvSpPr txBox="1"/>
            <p:nvPr/>
          </p:nvSpPr>
          <p:spPr>
            <a:xfrm>
              <a:off x="166" y="869"/>
              <a:ext cx="6631" cy="724"/>
            </a:xfrm>
            <a:prstGeom prst="rect">
              <a:avLst/>
            </a:prstGeom>
            <a:noFill/>
          </p:spPr>
          <p:txBody>
            <a:bodyPr wrap="square" rtlCol="0">
              <a:noAutofit/>
            </a:bodyPr>
            <a:lstStyle/>
            <a:p>
              <a:pPr defTabSz="609600"/>
              <a:r>
                <a:rPr lang="zh-CN" altLang="en-US" sz="24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rPr>
                <a:t>稻壳儿</a:t>
              </a:r>
              <a:r>
                <a:rPr lang="en-US" altLang="zh-CN" sz="24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rPr>
                <a:t>PPT</a:t>
              </a:r>
              <a:r>
                <a:rPr lang="zh-CN" altLang="en-US" sz="24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rPr>
                <a:t>模板使用说明</a:t>
              </a:r>
            </a:p>
          </p:txBody>
        </p:sp>
        <p:sp>
          <p:nvSpPr>
            <p:cNvPr id="13" name="文本框 12"/>
            <p:cNvSpPr txBox="1"/>
            <p:nvPr/>
          </p:nvSpPr>
          <p:spPr>
            <a:xfrm>
              <a:off x="5474" y="1013"/>
              <a:ext cx="6846" cy="436"/>
            </a:xfrm>
            <a:prstGeom prst="rect">
              <a:avLst/>
            </a:prstGeom>
            <a:noFill/>
          </p:spPr>
          <p:txBody>
            <a:bodyPr wrap="square" rtlCol="0">
              <a:spAutoFit/>
            </a:bodyPr>
            <a:lstStyle/>
            <a:p>
              <a:pPr defTabSz="609600"/>
              <a:r>
                <a:rPr lang="zh-CN" altLang="en-US" sz="1200" spc="1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（本页为说明页，用户使用模板时可删除本页内容）</a:t>
              </a:r>
            </a:p>
          </p:txBody>
        </p:sp>
      </p:grpSp>
      <p:sp>
        <p:nvSpPr>
          <p:cNvPr id="14" name="文本框 13"/>
          <p:cNvSpPr txBox="1"/>
          <p:nvPr/>
        </p:nvSpPr>
        <p:spPr>
          <a:xfrm>
            <a:off x="650877" y="1403351"/>
            <a:ext cx="987425" cy="646331"/>
          </a:xfrm>
          <a:prstGeom prst="rect">
            <a:avLst/>
          </a:prstGeom>
          <a:noFill/>
        </p:spPr>
        <p:txBody>
          <a:bodyPr wrap="square" rtlCol="0">
            <a:spAutoFit/>
          </a:bodyPr>
          <a:lstStyle/>
          <a:p>
            <a:pPr defTabSz="609600"/>
            <a:r>
              <a:rPr lang="en-US" sz="3600" b="1" dirty="0">
                <a:solidFill>
                  <a:srgbClr val="FF2832"/>
                </a:solidFill>
                <a:latin typeface="思源黑体 CN Bold" panose="020B0800000000000000" pitchFamily="34" charset="-122"/>
                <a:ea typeface="思源黑体 CN Bold" panose="020B0800000000000000" pitchFamily="34" charset="-122"/>
                <a:cs typeface="思源黑体 CN Bold" panose="020B0800000000000000" pitchFamily="34" charset="-122"/>
              </a:rPr>
              <a:t>01</a:t>
            </a:r>
          </a:p>
        </p:txBody>
      </p:sp>
      <p:grpSp>
        <p:nvGrpSpPr>
          <p:cNvPr id="15" name="组合 14"/>
          <p:cNvGrpSpPr/>
          <p:nvPr/>
        </p:nvGrpSpPr>
        <p:grpSpPr>
          <a:xfrm>
            <a:off x="648972" y="4015110"/>
            <a:ext cx="3161665" cy="639447"/>
            <a:chOff x="1163" y="3615"/>
            <a:chExt cx="4979" cy="1007"/>
          </a:xfrm>
        </p:grpSpPr>
        <p:sp>
          <p:nvSpPr>
            <p:cNvPr id="16" name="文本框 15"/>
            <p:cNvSpPr txBox="1"/>
            <p:nvPr/>
          </p:nvSpPr>
          <p:spPr>
            <a:xfrm>
              <a:off x="1193" y="3615"/>
              <a:ext cx="2288" cy="339"/>
            </a:xfrm>
            <a:prstGeom prst="rect">
              <a:avLst/>
            </a:prstGeom>
            <a:noFill/>
          </p:spPr>
          <p:txBody>
            <a:bodyPr wrap="square" rtlCol="0">
              <a:spAutoFit/>
            </a:bodyPr>
            <a:lstStyle/>
            <a:p>
              <a:pPr defTabSz="609600"/>
              <a:r>
                <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英文｜思源黑体 </a:t>
              </a:r>
              <a:r>
                <a:rPr lang="en-US" altLang="zh-CN"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CN Light</a:t>
              </a:r>
              <a:endPar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7" name="文本框 16"/>
            <p:cNvSpPr txBox="1"/>
            <p:nvPr/>
          </p:nvSpPr>
          <p:spPr>
            <a:xfrm>
              <a:off x="1163" y="3992"/>
              <a:ext cx="4972" cy="630"/>
            </a:xfrm>
            <a:prstGeom prst="rect">
              <a:avLst/>
            </a:prstGeom>
            <a:noFill/>
          </p:spPr>
          <p:txBody>
            <a:bodyPr wrap="square" rtlCol="0">
              <a:spAutoFit/>
            </a:bodyPr>
            <a:lstStyle/>
            <a:p>
              <a:pPr defTabSz="914400">
                <a:defRPr/>
              </a:pPr>
              <a:r>
                <a:rPr lang="zh-CN" altLang="en-US" sz="2000" dirty="0">
                  <a:solidFill>
                    <a:srgbClr val="222222"/>
                  </a:solidFill>
                  <a:latin typeface="思源黑体 CN Light" panose="020B0300000000000000" pitchFamily="34" charset="-122"/>
                  <a:ea typeface="思源黑体 CN Light" panose="020B0300000000000000" pitchFamily="34" charset="-122"/>
                  <a:cs typeface="思源黑体 CN Light" panose="020B0300000000000000" pitchFamily="34" charset="-122"/>
                  <a:sym typeface="+mn-ea"/>
                </a:rPr>
                <a:t>思源黑体 </a:t>
              </a:r>
              <a:r>
                <a:rPr lang="en-US" altLang="zh-CN" sz="2000" dirty="0">
                  <a:solidFill>
                    <a:srgbClr val="222222"/>
                  </a:solidFill>
                  <a:latin typeface="思源黑体 CN Light" panose="020B0300000000000000" pitchFamily="34" charset="-122"/>
                  <a:ea typeface="思源黑体 CN Light" panose="020B0300000000000000" pitchFamily="34" charset="-122"/>
                  <a:cs typeface="思源黑体 CN Light" panose="020B0300000000000000" pitchFamily="34" charset="-122"/>
                  <a:sym typeface="+mn-ea"/>
                </a:rPr>
                <a:t>CN Light</a:t>
              </a:r>
            </a:p>
          </p:txBody>
        </p:sp>
        <p:cxnSp>
          <p:nvCxnSpPr>
            <p:cNvPr id="18" name="直接连接符 17"/>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631190" y="5792471"/>
            <a:ext cx="3298191" cy="562783"/>
          </a:xfrm>
          <a:prstGeom prst="rect">
            <a:avLst/>
          </a:prstGeom>
          <a:noFill/>
        </p:spPr>
        <p:txBody>
          <a:bodyPr wrap="square" rtlCol="0">
            <a:spAutoFit/>
          </a:bodyPr>
          <a:lstStyle/>
          <a:p>
            <a:pPr defTabSz="609600">
              <a:lnSpc>
                <a:spcPct val="150000"/>
              </a:lnSpc>
            </a:pPr>
            <a:r>
              <a:rPr lang="zh-CN" altLang="en-US"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开源字体：</a:t>
            </a:r>
            <a:r>
              <a:rPr lang="en-US" altLang="zh-CN"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a:t>
            </a:r>
            <a:r>
              <a:rPr lang="zh-CN" altLang="en-US"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说明</a:t>
            </a:r>
            <a:r>
              <a:rPr lang="en-US" altLang="zh-CN"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a:t>
            </a:r>
            <a:r>
              <a:rPr lang="zh-CN" altLang="en-US"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模板中使用的字体为</a:t>
            </a:r>
            <a:r>
              <a:rPr lang="en-US" altLang="zh-CN"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a:t>
            </a:r>
            <a:r>
              <a:rPr lang="zh-CN" altLang="en-US"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思源黑体 </a:t>
            </a:r>
            <a:r>
              <a:rPr lang="en-US" altLang="zh-CN"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CN Bold】</a:t>
            </a:r>
            <a:r>
              <a:rPr lang="zh-CN" altLang="en-US"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和</a:t>
            </a:r>
            <a:r>
              <a:rPr lang="en-US" altLang="zh-CN"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a:t>
            </a:r>
            <a:r>
              <a:rPr lang="zh-CN" altLang="en-US"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思源黑体 </a:t>
            </a:r>
            <a:r>
              <a:rPr lang="en-US" altLang="zh-CN"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CN Light】</a:t>
            </a:r>
            <a:r>
              <a:rPr lang="zh-CN" altLang="en-US" sz="7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，该字体为开源字体，请用户按照该款开源字体的开源协议要求来使用该字体。</a:t>
            </a:r>
          </a:p>
        </p:txBody>
      </p:sp>
      <p:cxnSp>
        <p:nvCxnSpPr>
          <p:cNvPr id="20" name="直接连接符 19"/>
          <p:cNvCxnSpPr/>
          <p:nvPr/>
        </p:nvCxnSpPr>
        <p:spPr>
          <a:xfrm>
            <a:off x="4179571" y="2048512"/>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80561" y="1403351"/>
            <a:ext cx="987425" cy="646331"/>
          </a:xfrm>
          <a:prstGeom prst="rect">
            <a:avLst/>
          </a:prstGeom>
          <a:noFill/>
        </p:spPr>
        <p:txBody>
          <a:bodyPr wrap="square" rtlCol="0">
            <a:spAutoFit/>
          </a:bodyPr>
          <a:lstStyle/>
          <a:p>
            <a:pPr defTabSz="609600"/>
            <a:r>
              <a:rPr lang="en-US" sz="3600" b="1" dirty="0">
                <a:solidFill>
                  <a:srgbClr val="FF2832"/>
                </a:solidFill>
                <a:latin typeface="思源黑体 CN Bold" panose="020B0800000000000000" pitchFamily="34" charset="-122"/>
                <a:ea typeface="思源黑体 CN Bold" panose="020B0800000000000000" pitchFamily="34" charset="-122"/>
                <a:cs typeface="思源黑体 CN Bold" panose="020B0800000000000000" pitchFamily="34" charset="-122"/>
              </a:rPr>
              <a:t>02</a:t>
            </a:r>
          </a:p>
        </p:txBody>
      </p:sp>
      <p:cxnSp>
        <p:nvCxnSpPr>
          <p:cNvPr id="22" name="直接连接符 21"/>
          <p:cNvCxnSpPr/>
          <p:nvPr/>
        </p:nvCxnSpPr>
        <p:spPr>
          <a:xfrm>
            <a:off x="8001635" y="2048512"/>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291197" y="1403352"/>
            <a:ext cx="3253105" cy="4365625"/>
            <a:chOff x="13198" y="2210"/>
            <a:chExt cx="5123" cy="6875"/>
          </a:xfrm>
        </p:grpSpPr>
        <p:grpSp>
          <p:nvGrpSpPr>
            <p:cNvPr id="24" name="组合 23"/>
            <p:cNvGrpSpPr/>
            <p:nvPr/>
          </p:nvGrpSpPr>
          <p:grpSpPr>
            <a:xfrm>
              <a:off x="13198" y="2210"/>
              <a:ext cx="3253" cy="1018"/>
              <a:chOff x="1213" y="2210"/>
              <a:chExt cx="3253" cy="1018"/>
            </a:xfrm>
          </p:grpSpPr>
          <p:sp>
            <p:nvSpPr>
              <p:cNvPr id="28" name="文本框 27"/>
              <p:cNvSpPr txBox="1"/>
              <p:nvPr/>
            </p:nvSpPr>
            <p:spPr>
              <a:xfrm>
                <a:off x="1213" y="2210"/>
                <a:ext cx="1555" cy="1018"/>
              </a:xfrm>
              <a:prstGeom prst="rect">
                <a:avLst/>
              </a:prstGeom>
              <a:noFill/>
            </p:spPr>
            <p:txBody>
              <a:bodyPr wrap="square" rtlCol="0">
                <a:spAutoFit/>
              </a:bodyPr>
              <a:lstStyle/>
              <a:p>
                <a:pPr defTabSz="609600"/>
                <a:r>
                  <a:rPr lang="en-US" sz="3600" b="1" dirty="0">
                    <a:solidFill>
                      <a:srgbClr val="FF2832"/>
                    </a:solidFill>
                    <a:latin typeface="思源黑体 CN Bold" panose="020B0800000000000000" pitchFamily="34" charset="-122"/>
                    <a:ea typeface="思源黑体 CN Bold" panose="020B0800000000000000" pitchFamily="34" charset="-122"/>
                    <a:cs typeface="思源黑体 CN Bold" panose="020B0800000000000000" pitchFamily="34" charset="-122"/>
                  </a:rPr>
                  <a:t>03</a:t>
                </a:r>
              </a:p>
            </p:txBody>
          </p:sp>
          <p:sp>
            <p:nvSpPr>
              <p:cNvPr id="29" name="文本框 28"/>
              <p:cNvSpPr txBox="1"/>
              <p:nvPr/>
            </p:nvSpPr>
            <p:spPr>
              <a:xfrm>
                <a:off x="2180" y="2404"/>
                <a:ext cx="2286" cy="630"/>
              </a:xfrm>
              <a:prstGeom prst="rect">
                <a:avLst/>
              </a:prstGeom>
              <a:noFill/>
            </p:spPr>
            <p:txBody>
              <a:bodyPr wrap="square" rtlCol="0">
                <a:spAutoFit/>
              </a:bodyPr>
              <a:lstStyle/>
              <a:p>
                <a:pPr defTabSz="609600"/>
                <a:r>
                  <a:rPr lang="zh-CN" altLang="en-US" sz="20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rPr>
                  <a:t>母版说明</a:t>
                </a:r>
              </a:p>
            </p:txBody>
          </p:sp>
        </p:grpSp>
        <p:sp>
          <p:nvSpPr>
            <p:cNvPr id="25" name="文本框 24"/>
            <p:cNvSpPr txBox="1"/>
            <p:nvPr/>
          </p:nvSpPr>
          <p:spPr>
            <a:xfrm>
              <a:off x="13233" y="3478"/>
              <a:ext cx="5088" cy="652"/>
            </a:xfrm>
            <a:prstGeom prst="rect">
              <a:avLst/>
            </a:prstGeom>
            <a:noFill/>
          </p:spPr>
          <p:txBody>
            <a:bodyPr wrap="square" rtlCol="0">
              <a:spAutoFit/>
            </a:bodyPr>
            <a:lstStyle/>
            <a:p>
              <a:pPr defTabSz="609600">
                <a:lnSpc>
                  <a:spcPts val="1300"/>
                </a:lnSpc>
              </a:pPr>
              <a:r>
                <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使用本套PPT模板时，若在操作界面鼠标不可选取的内容，可以在幻灯片母版中进行查看和编辑，具体操作如下：</a:t>
              </a:r>
            </a:p>
          </p:txBody>
        </p:sp>
        <p:sp>
          <p:nvSpPr>
            <p:cNvPr id="26" name="文本框 25"/>
            <p:cNvSpPr txBox="1"/>
            <p:nvPr/>
          </p:nvSpPr>
          <p:spPr>
            <a:xfrm>
              <a:off x="13199" y="4314"/>
              <a:ext cx="5088" cy="970"/>
            </a:xfrm>
            <a:prstGeom prst="rect">
              <a:avLst/>
            </a:prstGeom>
            <a:noFill/>
          </p:spPr>
          <p:txBody>
            <a:bodyPr wrap="square" rtlCol="0">
              <a:spAutoFit/>
            </a:bodyPr>
            <a:lstStyle/>
            <a:p>
              <a:pPr defTabSz="609600">
                <a:lnSpc>
                  <a:spcPts val="1400"/>
                </a:lnSpc>
              </a:pPr>
              <a:r>
                <a:rPr lang="zh-CN" altLang="en-US" sz="8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1、点击【视图】</a:t>
              </a:r>
            </a:p>
            <a:p>
              <a:pPr defTabSz="609600">
                <a:lnSpc>
                  <a:spcPts val="1400"/>
                </a:lnSpc>
              </a:pPr>
              <a:r>
                <a:rPr lang="zh-CN" altLang="en-US" sz="8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2、选择【幻灯片母版】，即可查看母版内容</a:t>
              </a:r>
            </a:p>
            <a:p>
              <a:pPr defTabSz="609600">
                <a:lnSpc>
                  <a:spcPts val="1400"/>
                </a:lnSpc>
              </a:pPr>
              <a:r>
                <a:rPr lang="zh-CN" altLang="en-US" sz="8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3、查看/编辑完成后，点击【关闭】即可</a:t>
              </a:r>
            </a:p>
          </p:txBody>
        </p:sp>
        <p:pic>
          <p:nvPicPr>
            <p:cNvPr id="27" name="图片 26" descr="母版说明配图"/>
            <p:cNvPicPr>
              <a:picLocks noChangeAspect="1"/>
            </p:cNvPicPr>
            <p:nvPr/>
          </p:nvPicPr>
          <p:blipFill>
            <a:blip r:embed="rId2" cstate="screen"/>
            <a:stretch>
              <a:fillRect/>
            </a:stretch>
          </p:blipFill>
          <p:spPr>
            <a:xfrm>
              <a:off x="13347" y="5578"/>
              <a:ext cx="4825" cy="3507"/>
            </a:xfrm>
            <a:prstGeom prst="rect">
              <a:avLst/>
            </a:prstGeom>
          </p:spPr>
        </p:pic>
      </p:grpSp>
      <p:sp>
        <p:nvSpPr>
          <p:cNvPr id="30" name="文本框 29"/>
          <p:cNvSpPr txBox="1"/>
          <p:nvPr/>
        </p:nvSpPr>
        <p:spPr>
          <a:xfrm>
            <a:off x="1188085" y="1526540"/>
            <a:ext cx="1451611" cy="400110"/>
          </a:xfrm>
          <a:prstGeom prst="rect">
            <a:avLst/>
          </a:prstGeom>
          <a:noFill/>
        </p:spPr>
        <p:txBody>
          <a:bodyPr wrap="square" rtlCol="0">
            <a:spAutoFit/>
          </a:bodyPr>
          <a:lstStyle/>
          <a:p>
            <a:pPr defTabSz="609600"/>
            <a:r>
              <a:rPr lang="zh-CN" altLang="en-US" sz="20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rPr>
              <a:t>字体说明</a:t>
            </a:r>
          </a:p>
        </p:txBody>
      </p:sp>
      <p:sp>
        <p:nvSpPr>
          <p:cNvPr id="31" name="文本框 30"/>
          <p:cNvSpPr txBox="1"/>
          <p:nvPr/>
        </p:nvSpPr>
        <p:spPr>
          <a:xfrm>
            <a:off x="5080635" y="1526540"/>
            <a:ext cx="1451611" cy="400110"/>
          </a:xfrm>
          <a:prstGeom prst="rect">
            <a:avLst/>
          </a:prstGeom>
          <a:noFill/>
        </p:spPr>
        <p:txBody>
          <a:bodyPr wrap="square" rtlCol="0">
            <a:spAutoFit/>
          </a:bodyPr>
          <a:lstStyle/>
          <a:p>
            <a:pPr defTabSz="609600"/>
            <a:r>
              <a:rPr lang="zh-CN" altLang="en-US" sz="20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rPr>
              <a:t>素材说明</a:t>
            </a:r>
          </a:p>
        </p:txBody>
      </p:sp>
      <p:grpSp>
        <p:nvGrpSpPr>
          <p:cNvPr id="38" name="组合 37"/>
          <p:cNvGrpSpPr/>
          <p:nvPr/>
        </p:nvGrpSpPr>
        <p:grpSpPr>
          <a:xfrm>
            <a:off x="4480560" y="2251076"/>
            <a:ext cx="3230880" cy="715645"/>
            <a:chOff x="7197" y="3533"/>
            <a:chExt cx="5088" cy="1127"/>
          </a:xfrm>
        </p:grpSpPr>
        <p:sp>
          <p:nvSpPr>
            <p:cNvPr id="39" name="文本框 38"/>
            <p:cNvSpPr txBox="1"/>
            <p:nvPr/>
          </p:nvSpPr>
          <p:spPr>
            <a:xfrm>
              <a:off x="7197" y="3533"/>
              <a:ext cx="1287" cy="388"/>
            </a:xfrm>
            <a:prstGeom prst="rect">
              <a:avLst/>
            </a:prstGeom>
            <a:noFill/>
          </p:spPr>
          <p:txBody>
            <a:bodyPr wrap="square" rtlCol="0">
              <a:spAutoFit/>
            </a:bodyPr>
            <a:lstStyle/>
            <a:p>
              <a:pPr defTabSz="609600"/>
              <a:r>
                <a:rPr lang="zh-CN" altLang="en-US" sz="1000" b="1" dirty="0">
                  <a:solidFill>
                    <a:srgbClr val="222222"/>
                  </a:solidFill>
                  <a:latin typeface="思源黑体 CN Bold" panose="020B0800000000000000" pitchFamily="34" charset="-122"/>
                  <a:ea typeface="思源黑体 CN Bold" panose="020B0800000000000000" pitchFamily="34" charset="-122"/>
                  <a:cs typeface="思源黑体 CN Bold" panose="020B0800000000000000" pitchFamily="34" charset="-122"/>
                </a:rPr>
                <a:t>图片：</a:t>
              </a:r>
            </a:p>
          </p:txBody>
        </p:sp>
        <p:sp>
          <p:nvSpPr>
            <p:cNvPr id="40" name="文本框 39"/>
            <p:cNvSpPr txBox="1"/>
            <p:nvPr/>
          </p:nvSpPr>
          <p:spPr>
            <a:xfrm>
              <a:off x="7197" y="3977"/>
              <a:ext cx="5088" cy="683"/>
            </a:xfrm>
            <a:prstGeom prst="rect">
              <a:avLst/>
            </a:prstGeom>
            <a:noFill/>
          </p:spPr>
          <p:txBody>
            <a:bodyPr wrap="square" rtlCol="0">
              <a:spAutoFit/>
            </a:bodyPr>
            <a:lstStyle/>
            <a:p>
              <a:pPr defTabSz="609600">
                <a:lnSpc>
                  <a:spcPts val="1400"/>
                </a:lnSpc>
              </a:pPr>
              <a:r>
                <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模板中使用的图片来源于</a:t>
              </a:r>
              <a:r>
                <a:rPr lang="en-US" altLang="zh-CN"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【freepik】</a:t>
              </a:r>
              <a:r>
                <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和</a:t>
              </a:r>
              <a:r>
                <a:rPr lang="en-US" altLang="zh-CN"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a:t>
              </a:r>
              <a:r>
                <a:rPr lang="en-US" altLang="zh-CN" sz="800" dirty="0" err="1">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unsplash</a:t>
              </a:r>
              <a:r>
                <a:rPr lang="en-US" altLang="zh-CN"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 </a:t>
              </a:r>
              <a:r>
                <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，该素材具有</a:t>
              </a:r>
              <a:r>
                <a:rPr lang="en-US" altLang="zh-CN"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CC0</a:t>
              </a:r>
              <a:r>
                <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共享协议，您可在遵循</a:t>
              </a:r>
              <a:r>
                <a:rPr lang="en-US" altLang="zh-CN"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CC0</a:t>
              </a:r>
              <a:r>
                <a:rPr lang="zh-CN" altLang="en-US" sz="800" dirty="0">
                  <a:solidFill>
                    <a:srgbClr val="222222">
                      <a:alpha val="60000"/>
                    </a:srgbClr>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共享协议的情况下使用。</a:t>
              </a:r>
            </a:p>
          </p:txBody>
        </p:sp>
      </p:grpSp>
      <p:pic>
        <p:nvPicPr>
          <p:cNvPr id="33" name="图片 32"/>
          <p:cNvPicPr>
            <a:picLocks noChangeAspect="1"/>
          </p:cNvPicPr>
          <p:nvPr/>
        </p:nvPicPr>
        <p:blipFill>
          <a:blip r:embed="rId3" cstate="screen"/>
          <a:srcRect/>
          <a:stretch>
            <a:fillRect/>
          </a:stretch>
        </p:blipFill>
        <p:spPr>
          <a:xfrm>
            <a:off x="4565729" y="3196959"/>
            <a:ext cx="902257" cy="6766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40" name="PPT世界-2"/>
          <p:cNvPicPr>
            <a:picLocks noChangeAspect="1"/>
          </p:cNvPicPr>
          <p:nvPr/>
        </p:nvPicPr>
        <p:blipFill>
          <a:blip r:embed="rId4" cstate="screen"/>
          <a:srcRect t="45962" r="38331"/>
          <a:stretch>
            <a:fillRect/>
          </a:stretch>
        </p:blipFill>
        <p:spPr>
          <a:xfrm flipH="1" flipV="1">
            <a:off x="0" y="3847284"/>
            <a:ext cx="5245715" cy="3010716"/>
          </a:xfrm>
          <a:custGeom>
            <a:avLst/>
            <a:gdLst>
              <a:gd name="connsiteX0" fmla="*/ 5245715 w 5245715"/>
              <a:gd name="connsiteY0" fmla="*/ 3010716 h 3010716"/>
              <a:gd name="connsiteX1" fmla="*/ 0 w 5245715"/>
              <a:gd name="connsiteY1" fmla="*/ 3010716 h 3010716"/>
              <a:gd name="connsiteX2" fmla="*/ 0 w 5245715"/>
              <a:gd name="connsiteY2" fmla="*/ 0 h 3010716"/>
              <a:gd name="connsiteX3" fmla="*/ 5245715 w 5245715"/>
              <a:gd name="connsiteY3" fmla="*/ 0 h 3010716"/>
            </a:gdLst>
            <a:ahLst/>
            <a:cxnLst>
              <a:cxn ang="0">
                <a:pos x="connsiteX0" y="connsiteY0"/>
              </a:cxn>
              <a:cxn ang="0">
                <a:pos x="connsiteX1" y="connsiteY1"/>
              </a:cxn>
              <a:cxn ang="0">
                <a:pos x="connsiteX2" y="connsiteY2"/>
              </a:cxn>
              <a:cxn ang="0">
                <a:pos x="connsiteX3" y="connsiteY3"/>
              </a:cxn>
            </a:cxnLst>
            <a:rect l="l" t="t" r="r" b="b"/>
            <a:pathLst>
              <a:path w="5245715" h="3010716">
                <a:moveTo>
                  <a:pt x="5245715" y="3010716"/>
                </a:moveTo>
                <a:lnTo>
                  <a:pt x="0" y="3010716"/>
                </a:lnTo>
                <a:lnTo>
                  <a:pt x="0" y="0"/>
                </a:lnTo>
                <a:lnTo>
                  <a:pt x="5245715" y="0"/>
                </a:lnTo>
                <a:close/>
              </a:path>
            </a:pathLst>
          </a:custGeom>
        </p:spPr>
      </p:pic>
      <p:pic>
        <p:nvPicPr>
          <p:cNvPr id="48" name="PPT世界-3"/>
          <p:cNvPicPr>
            <a:picLocks noChangeAspect="1"/>
          </p:cNvPicPr>
          <p:nvPr/>
        </p:nvPicPr>
        <p:blipFill>
          <a:blip r:embed="rId5" cstate="screen"/>
          <a:srcRect/>
          <a:stretch>
            <a:fillRect/>
          </a:stretch>
        </p:blipFill>
        <p:spPr>
          <a:xfrm flipH="1" flipV="1">
            <a:off x="4909715" y="0"/>
            <a:ext cx="2289601" cy="1176975"/>
          </a:xfrm>
          <a:custGeom>
            <a:avLst/>
            <a:gdLst>
              <a:gd name="connsiteX0" fmla="*/ 3202286 w 3202286"/>
              <a:gd name="connsiteY0" fmla="*/ 1646143 h 1646143"/>
              <a:gd name="connsiteX1" fmla="*/ 0 w 3202286"/>
              <a:gd name="connsiteY1" fmla="*/ 1646143 h 1646143"/>
              <a:gd name="connsiteX2" fmla="*/ 0 w 3202286"/>
              <a:gd name="connsiteY2" fmla="*/ 0 h 1646143"/>
              <a:gd name="connsiteX3" fmla="*/ 3202286 w 3202286"/>
              <a:gd name="connsiteY3" fmla="*/ 0 h 1646143"/>
            </a:gdLst>
            <a:ahLst/>
            <a:cxnLst>
              <a:cxn ang="0">
                <a:pos x="connsiteX0" y="connsiteY0"/>
              </a:cxn>
              <a:cxn ang="0">
                <a:pos x="connsiteX1" y="connsiteY1"/>
              </a:cxn>
              <a:cxn ang="0">
                <a:pos x="connsiteX2" y="connsiteY2"/>
              </a:cxn>
              <a:cxn ang="0">
                <a:pos x="connsiteX3" y="connsiteY3"/>
              </a:cxn>
            </a:cxnLst>
            <a:rect l="l" t="t" r="r" b="b"/>
            <a:pathLst>
              <a:path w="3202286" h="1646143">
                <a:moveTo>
                  <a:pt x="3202286" y="1646143"/>
                </a:moveTo>
                <a:lnTo>
                  <a:pt x="0" y="1646143"/>
                </a:lnTo>
                <a:lnTo>
                  <a:pt x="0" y="0"/>
                </a:lnTo>
                <a:lnTo>
                  <a:pt x="3202286" y="0"/>
                </a:lnTo>
                <a:close/>
              </a:path>
            </a:pathLst>
          </a:custGeom>
        </p:spPr>
      </p:pic>
      <p:pic>
        <p:nvPicPr>
          <p:cNvPr id="52" name="PPT世界-4"/>
          <p:cNvPicPr>
            <a:picLocks noChangeAspect="1"/>
          </p:cNvPicPr>
          <p:nvPr/>
        </p:nvPicPr>
        <p:blipFill>
          <a:blip r:embed="rId6" cstate="screen"/>
          <a:srcRect t="60072" r="30884"/>
          <a:stretch>
            <a:fillRect/>
          </a:stretch>
        </p:blipFill>
        <p:spPr>
          <a:xfrm flipV="1">
            <a:off x="10030924" y="5475219"/>
            <a:ext cx="2161077" cy="1382780"/>
          </a:xfrm>
          <a:custGeom>
            <a:avLst/>
            <a:gdLst>
              <a:gd name="connsiteX0" fmla="*/ 0 w 2161077"/>
              <a:gd name="connsiteY0" fmla="*/ 1382780 h 1382780"/>
              <a:gd name="connsiteX1" fmla="*/ 2161077 w 2161077"/>
              <a:gd name="connsiteY1" fmla="*/ 1382780 h 1382780"/>
              <a:gd name="connsiteX2" fmla="*/ 2161077 w 2161077"/>
              <a:gd name="connsiteY2" fmla="*/ 0 h 1382780"/>
              <a:gd name="connsiteX3" fmla="*/ 0 w 2161077"/>
              <a:gd name="connsiteY3" fmla="*/ 0 h 1382780"/>
            </a:gdLst>
            <a:ahLst/>
            <a:cxnLst>
              <a:cxn ang="0">
                <a:pos x="connsiteX0" y="connsiteY0"/>
              </a:cxn>
              <a:cxn ang="0">
                <a:pos x="connsiteX1" y="connsiteY1"/>
              </a:cxn>
              <a:cxn ang="0">
                <a:pos x="connsiteX2" y="connsiteY2"/>
              </a:cxn>
              <a:cxn ang="0">
                <a:pos x="connsiteX3" y="connsiteY3"/>
              </a:cxn>
            </a:cxnLst>
            <a:rect l="l" t="t" r="r" b="b"/>
            <a:pathLst>
              <a:path w="2161077" h="1382780">
                <a:moveTo>
                  <a:pt x="0" y="1382780"/>
                </a:moveTo>
                <a:lnTo>
                  <a:pt x="2161077" y="1382780"/>
                </a:lnTo>
                <a:lnTo>
                  <a:pt x="2161077" y="0"/>
                </a:lnTo>
                <a:lnTo>
                  <a:pt x="0" y="0"/>
                </a:lnTo>
                <a:close/>
              </a:path>
            </a:pathLst>
          </a:custGeom>
        </p:spPr>
      </p:pic>
      <p:pic>
        <p:nvPicPr>
          <p:cNvPr id="46" name="PPT世界-5"/>
          <p:cNvPicPr>
            <a:picLocks noChangeAspect="1"/>
          </p:cNvPicPr>
          <p:nvPr/>
        </p:nvPicPr>
        <p:blipFill>
          <a:blip r:embed="rId7" cstate="screen"/>
          <a:srcRect/>
          <a:stretch>
            <a:fillRect/>
          </a:stretch>
        </p:blipFill>
        <p:spPr>
          <a:xfrm flipH="1" flipV="1">
            <a:off x="0" y="0"/>
            <a:ext cx="1416000" cy="871286"/>
          </a:xfrm>
          <a:custGeom>
            <a:avLst/>
            <a:gdLst>
              <a:gd name="connsiteX0" fmla="*/ 1416000 w 1416000"/>
              <a:gd name="connsiteY0" fmla="*/ 871286 h 871286"/>
              <a:gd name="connsiteX1" fmla="*/ 0 w 1416000"/>
              <a:gd name="connsiteY1" fmla="*/ 871286 h 871286"/>
              <a:gd name="connsiteX2" fmla="*/ 0 w 1416000"/>
              <a:gd name="connsiteY2" fmla="*/ 0 h 871286"/>
              <a:gd name="connsiteX3" fmla="*/ 1416000 w 1416000"/>
              <a:gd name="connsiteY3" fmla="*/ 0 h 871286"/>
            </a:gdLst>
            <a:ahLst/>
            <a:cxnLst>
              <a:cxn ang="0">
                <a:pos x="connsiteX0" y="connsiteY0"/>
              </a:cxn>
              <a:cxn ang="0">
                <a:pos x="connsiteX1" y="connsiteY1"/>
              </a:cxn>
              <a:cxn ang="0">
                <a:pos x="connsiteX2" y="connsiteY2"/>
              </a:cxn>
              <a:cxn ang="0">
                <a:pos x="connsiteX3" y="connsiteY3"/>
              </a:cxn>
            </a:cxnLst>
            <a:rect l="l" t="t" r="r" b="b"/>
            <a:pathLst>
              <a:path w="1416000" h="871286">
                <a:moveTo>
                  <a:pt x="1416000" y="871286"/>
                </a:moveTo>
                <a:lnTo>
                  <a:pt x="0" y="871286"/>
                </a:lnTo>
                <a:lnTo>
                  <a:pt x="0" y="0"/>
                </a:lnTo>
                <a:lnTo>
                  <a:pt x="1416000" y="0"/>
                </a:lnTo>
                <a:close/>
              </a:path>
            </a:pathLst>
          </a:custGeom>
        </p:spPr>
      </p:pic>
      <p:pic>
        <p:nvPicPr>
          <p:cNvPr id="50" name="PPT世界-6"/>
          <p:cNvPicPr>
            <a:picLocks noChangeAspect="1"/>
          </p:cNvPicPr>
          <p:nvPr/>
        </p:nvPicPr>
        <p:blipFill>
          <a:blip r:embed="rId8" cstate="screen"/>
          <a:srcRect/>
          <a:stretch>
            <a:fillRect/>
          </a:stretch>
        </p:blipFill>
        <p:spPr>
          <a:xfrm flipH="1" flipV="1">
            <a:off x="11314285" y="-32125"/>
            <a:ext cx="877715" cy="1947429"/>
          </a:xfrm>
          <a:custGeom>
            <a:avLst/>
            <a:gdLst>
              <a:gd name="connsiteX0" fmla="*/ 877715 w 877715"/>
              <a:gd name="connsiteY0" fmla="*/ 1947429 h 1947429"/>
              <a:gd name="connsiteX1" fmla="*/ 0 w 877715"/>
              <a:gd name="connsiteY1" fmla="*/ 1947429 h 1947429"/>
              <a:gd name="connsiteX2" fmla="*/ 0 w 877715"/>
              <a:gd name="connsiteY2" fmla="*/ 0 h 1947429"/>
              <a:gd name="connsiteX3" fmla="*/ 877715 w 877715"/>
              <a:gd name="connsiteY3" fmla="*/ 0 h 1947429"/>
            </a:gdLst>
            <a:ahLst/>
            <a:cxnLst>
              <a:cxn ang="0">
                <a:pos x="connsiteX0" y="connsiteY0"/>
              </a:cxn>
              <a:cxn ang="0">
                <a:pos x="connsiteX1" y="connsiteY1"/>
              </a:cxn>
              <a:cxn ang="0">
                <a:pos x="connsiteX2" y="connsiteY2"/>
              </a:cxn>
              <a:cxn ang="0">
                <a:pos x="connsiteX3" y="connsiteY3"/>
              </a:cxn>
            </a:cxnLst>
            <a:rect l="l" t="t" r="r" b="b"/>
            <a:pathLst>
              <a:path w="877715" h="1947429">
                <a:moveTo>
                  <a:pt x="877715" y="1947429"/>
                </a:moveTo>
                <a:lnTo>
                  <a:pt x="0" y="1947429"/>
                </a:lnTo>
                <a:lnTo>
                  <a:pt x="0" y="0"/>
                </a:lnTo>
                <a:lnTo>
                  <a:pt x="877715" y="0"/>
                </a:lnTo>
                <a:close/>
              </a:path>
            </a:pathLst>
          </a:custGeom>
        </p:spPr>
      </p:pic>
      <p:pic>
        <p:nvPicPr>
          <p:cNvPr id="44" name="PPT世界-7"/>
          <p:cNvPicPr>
            <a:picLocks noChangeAspect="1"/>
          </p:cNvPicPr>
          <p:nvPr/>
        </p:nvPicPr>
        <p:blipFill>
          <a:blip r:embed="rId9" cstate="screen"/>
          <a:srcRect/>
          <a:stretch>
            <a:fillRect/>
          </a:stretch>
        </p:blipFill>
        <p:spPr>
          <a:xfrm flipH="1" flipV="1">
            <a:off x="250286" y="3041570"/>
            <a:ext cx="4014857" cy="3816430"/>
          </a:xfrm>
          <a:custGeom>
            <a:avLst/>
            <a:gdLst>
              <a:gd name="connsiteX0" fmla="*/ 4014857 w 4014857"/>
              <a:gd name="connsiteY0" fmla="*/ 3816430 h 3816430"/>
              <a:gd name="connsiteX1" fmla="*/ 0 w 4014857"/>
              <a:gd name="connsiteY1" fmla="*/ 3816430 h 3816430"/>
              <a:gd name="connsiteX2" fmla="*/ 0 w 4014857"/>
              <a:gd name="connsiteY2" fmla="*/ 0 h 3816430"/>
              <a:gd name="connsiteX3" fmla="*/ 4014857 w 4014857"/>
              <a:gd name="connsiteY3" fmla="*/ 0 h 3816430"/>
            </a:gdLst>
            <a:ahLst/>
            <a:cxnLst>
              <a:cxn ang="0">
                <a:pos x="connsiteX0" y="connsiteY0"/>
              </a:cxn>
              <a:cxn ang="0">
                <a:pos x="connsiteX1" y="connsiteY1"/>
              </a:cxn>
              <a:cxn ang="0">
                <a:pos x="connsiteX2" y="connsiteY2"/>
              </a:cxn>
              <a:cxn ang="0">
                <a:pos x="connsiteX3" y="connsiteY3"/>
              </a:cxn>
            </a:cxnLst>
            <a:rect l="l" t="t" r="r" b="b"/>
            <a:pathLst>
              <a:path w="4014857" h="3816430">
                <a:moveTo>
                  <a:pt x="4014857" y="3816430"/>
                </a:moveTo>
                <a:lnTo>
                  <a:pt x="0" y="3816430"/>
                </a:lnTo>
                <a:lnTo>
                  <a:pt x="0" y="0"/>
                </a:lnTo>
                <a:lnTo>
                  <a:pt x="4014857" y="0"/>
                </a:lnTo>
                <a:close/>
              </a:path>
            </a:pathLst>
          </a:custGeom>
        </p:spPr>
      </p:pic>
      <p:pic>
        <p:nvPicPr>
          <p:cNvPr id="54" name="PPT世界-8"/>
          <p:cNvPicPr>
            <a:picLocks noChangeAspect="1"/>
          </p:cNvPicPr>
          <p:nvPr/>
        </p:nvPicPr>
        <p:blipFill>
          <a:blip r:embed="rId10" cstate="screen"/>
          <a:srcRect r="30482" b="33821"/>
          <a:stretch>
            <a:fillRect/>
          </a:stretch>
        </p:blipFill>
        <p:spPr>
          <a:xfrm flipH="1" flipV="1">
            <a:off x="0" y="1"/>
            <a:ext cx="6223934" cy="2619427"/>
          </a:xfrm>
          <a:custGeom>
            <a:avLst/>
            <a:gdLst>
              <a:gd name="connsiteX0" fmla="*/ 6223934 w 6223934"/>
              <a:gd name="connsiteY0" fmla="*/ 2619427 h 2619427"/>
              <a:gd name="connsiteX1" fmla="*/ 0 w 6223934"/>
              <a:gd name="connsiteY1" fmla="*/ 2619427 h 2619427"/>
              <a:gd name="connsiteX2" fmla="*/ 0 w 6223934"/>
              <a:gd name="connsiteY2" fmla="*/ 0 h 2619427"/>
              <a:gd name="connsiteX3" fmla="*/ 6223934 w 6223934"/>
              <a:gd name="connsiteY3" fmla="*/ 0 h 2619427"/>
            </a:gdLst>
            <a:ahLst/>
            <a:cxnLst>
              <a:cxn ang="0">
                <a:pos x="connsiteX0" y="connsiteY0"/>
              </a:cxn>
              <a:cxn ang="0">
                <a:pos x="connsiteX1" y="connsiteY1"/>
              </a:cxn>
              <a:cxn ang="0">
                <a:pos x="connsiteX2" y="connsiteY2"/>
              </a:cxn>
              <a:cxn ang="0">
                <a:pos x="connsiteX3" y="connsiteY3"/>
              </a:cxn>
            </a:cxnLst>
            <a:rect l="l" t="t" r="r" b="b"/>
            <a:pathLst>
              <a:path w="6223934" h="2619427">
                <a:moveTo>
                  <a:pt x="6223934" y="2619427"/>
                </a:moveTo>
                <a:lnTo>
                  <a:pt x="0" y="2619427"/>
                </a:lnTo>
                <a:lnTo>
                  <a:pt x="0" y="0"/>
                </a:lnTo>
                <a:lnTo>
                  <a:pt x="6223934" y="0"/>
                </a:lnTo>
                <a:close/>
              </a:path>
            </a:pathLst>
          </a:custGeom>
        </p:spPr>
      </p:pic>
      <p:pic>
        <p:nvPicPr>
          <p:cNvPr id="13" name="PPT世界-9"/>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735493" y="976495"/>
            <a:ext cx="5391364" cy="4861962"/>
          </a:xfrm>
          <a:prstGeom prst="rect">
            <a:avLst/>
          </a:prstGeom>
        </p:spPr>
      </p:pic>
      <p:pic>
        <p:nvPicPr>
          <p:cNvPr id="11" name="PPT世界-10" descr="桌子上放满了不同类型的电脑&#10;&#10;低可信度描述已自动生成"/>
          <p:cNvPicPr>
            <a:picLocks noChangeAspect="1"/>
          </p:cNvPicPr>
          <p:nvPr/>
        </p:nvPicPr>
        <p:blipFill>
          <a:blip r:embed="rId13" cstate="screen"/>
          <a:stretch>
            <a:fillRect/>
          </a:stretch>
        </p:blipFill>
        <p:spPr>
          <a:xfrm>
            <a:off x="943743" y="1164952"/>
            <a:ext cx="4974864" cy="4485048"/>
          </a:xfrm>
          <a:prstGeom prst="rect">
            <a:avLst/>
          </a:prstGeom>
        </p:spPr>
      </p:pic>
      <p:sp>
        <p:nvSpPr>
          <p:cNvPr id="16" name="PPT世界-11"/>
          <p:cNvSpPr/>
          <p:nvPr/>
        </p:nvSpPr>
        <p:spPr>
          <a:xfrm>
            <a:off x="412079" y="317057"/>
            <a:ext cx="1521250" cy="369333"/>
          </a:xfrm>
          <a:prstGeom prst="rect">
            <a:avLst/>
          </a:prstGeom>
        </p:spPr>
        <p:txBody>
          <a:bodyPr wrap="none">
            <a:noAutofit/>
          </a:bodyPr>
          <a:lstStyle/>
          <a:p>
            <a:pPr lvl="0"/>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YOUR LOGO</a:t>
            </a:r>
          </a:p>
        </p:txBody>
      </p:sp>
      <p:sp>
        <p:nvSpPr>
          <p:cNvPr id="17" name="PPT世界-12"/>
          <p:cNvSpPr/>
          <p:nvPr/>
        </p:nvSpPr>
        <p:spPr>
          <a:xfrm>
            <a:off x="455889" y="607162"/>
            <a:ext cx="1388745" cy="246221"/>
          </a:xfrm>
          <a:prstGeom prst="rect">
            <a:avLst/>
          </a:prstGeom>
        </p:spPr>
        <p:txBody>
          <a:bodyPr wrap="square">
            <a:noAutofit/>
          </a:bodyPr>
          <a:lstStyle/>
          <a:p>
            <a:pPr lvl="0" algn="dist"/>
            <a:r>
              <a:rPr lang="en-US" altLang="zh-CN" sz="10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A UNIVERSITY</a:t>
            </a:r>
          </a:p>
        </p:txBody>
      </p:sp>
      <p:pic>
        <p:nvPicPr>
          <p:cNvPr id="34" name="PPT世界-13"/>
          <p:cNvPicPr>
            <a:picLocks noChangeAspect="1"/>
          </p:cNvPicPr>
          <p:nvPr/>
        </p:nvPicPr>
        <p:blipFill>
          <a:blip r:embed="rId14"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sp>
        <p:nvSpPr>
          <p:cNvPr id="55" name="PPT世界-14"/>
          <p:cNvSpPr/>
          <p:nvPr/>
        </p:nvSpPr>
        <p:spPr>
          <a:xfrm>
            <a:off x="9669291"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56" name="PPT世界-15"/>
          <p:cNvSpPr/>
          <p:nvPr/>
        </p:nvSpPr>
        <p:spPr>
          <a:xfrm>
            <a:off x="9762216" y="6185136"/>
            <a:ext cx="155442" cy="207241"/>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cs typeface="思源黑体 CN Bold" panose="020B0800000000000000" pitchFamily="34" charset="-122"/>
            </a:endParaRPr>
          </a:p>
        </p:txBody>
      </p:sp>
      <p:sp>
        <p:nvSpPr>
          <p:cNvPr id="57" name="PPT世界-16"/>
          <p:cNvSpPr/>
          <p:nvPr/>
        </p:nvSpPr>
        <p:spPr>
          <a:xfrm>
            <a:off x="10172244"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58" name="PPT世界-17"/>
          <p:cNvSpPr/>
          <p:nvPr/>
        </p:nvSpPr>
        <p:spPr>
          <a:xfrm>
            <a:off x="10239257" y="6185254"/>
            <a:ext cx="207242" cy="207004"/>
          </a:xfrm>
          <a:custGeom>
            <a:avLst/>
            <a:gdLst>
              <a:gd name="T0" fmla="*/ 10906 w 12797"/>
              <a:gd name="T1" fmla="*/ 1875 h 12781"/>
              <a:gd name="T2" fmla="*/ 6391 w 12797"/>
              <a:gd name="T3" fmla="*/ 0 h 12781"/>
              <a:gd name="T4" fmla="*/ 1875 w 12797"/>
              <a:gd name="T5" fmla="*/ 1875 h 12781"/>
              <a:gd name="T6" fmla="*/ 1234 w 12797"/>
              <a:gd name="T7" fmla="*/ 2625 h 12781"/>
              <a:gd name="T8" fmla="*/ 0 w 12797"/>
              <a:gd name="T9" fmla="*/ 6391 h 12781"/>
              <a:gd name="T10" fmla="*/ 1875 w 12797"/>
              <a:gd name="T11" fmla="*/ 10906 h 12781"/>
              <a:gd name="T12" fmla="*/ 6391 w 12797"/>
              <a:gd name="T13" fmla="*/ 12781 h 12781"/>
              <a:gd name="T14" fmla="*/ 10906 w 12797"/>
              <a:gd name="T15" fmla="*/ 10906 h 12781"/>
              <a:gd name="T16" fmla="*/ 12781 w 12797"/>
              <a:gd name="T17" fmla="*/ 6391 h 12781"/>
              <a:gd name="T18" fmla="*/ 11219 w 12797"/>
              <a:gd name="T19" fmla="*/ 9484 h 12781"/>
              <a:gd name="T20" fmla="*/ 9906 w 12797"/>
              <a:gd name="T21" fmla="*/ 6719 h 12781"/>
              <a:gd name="T22" fmla="*/ 11219 w 12797"/>
              <a:gd name="T23" fmla="*/ 9484 h 12781"/>
              <a:gd name="T24" fmla="*/ 2891 w 12797"/>
              <a:gd name="T25" fmla="*/ 6734 h 12781"/>
              <a:gd name="T26" fmla="*/ 1578 w 12797"/>
              <a:gd name="T27" fmla="*/ 9500 h 12781"/>
              <a:gd name="T28" fmla="*/ 1609 w 12797"/>
              <a:gd name="T29" fmla="*/ 3250 h 12781"/>
              <a:gd name="T30" fmla="*/ 2891 w 12797"/>
              <a:gd name="T31" fmla="*/ 6063 h 12781"/>
              <a:gd name="T32" fmla="*/ 1609 w 12797"/>
              <a:gd name="T33" fmla="*/ 3250 h 12781"/>
              <a:gd name="T34" fmla="*/ 3563 w 12797"/>
              <a:gd name="T35" fmla="*/ 6063 h 12781"/>
              <a:gd name="T36" fmla="*/ 6063 w 12797"/>
              <a:gd name="T37" fmla="*/ 4203 h 12781"/>
              <a:gd name="T38" fmla="*/ 6063 w 12797"/>
              <a:gd name="T39" fmla="*/ 6734 h 12781"/>
              <a:gd name="T40" fmla="*/ 3813 w 12797"/>
              <a:gd name="T41" fmla="*/ 8750 h 12781"/>
              <a:gd name="T42" fmla="*/ 6063 w 12797"/>
              <a:gd name="T43" fmla="*/ 6734 h 12781"/>
              <a:gd name="T44" fmla="*/ 9234 w 12797"/>
              <a:gd name="T45" fmla="*/ 6734 h 12781"/>
              <a:gd name="T46" fmla="*/ 6734 w 12797"/>
              <a:gd name="T47" fmla="*/ 8516 h 12781"/>
              <a:gd name="T48" fmla="*/ 6734 w 12797"/>
              <a:gd name="T49" fmla="*/ 6063 h 12781"/>
              <a:gd name="T50" fmla="*/ 8969 w 12797"/>
              <a:gd name="T51" fmla="*/ 3969 h 12781"/>
              <a:gd name="T52" fmla="*/ 6734 w 12797"/>
              <a:gd name="T53" fmla="*/ 6063 h 12781"/>
              <a:gd name="T54" fmla="*/ 6734 w 12797"/>
              <a:gd name="T55" fmla="*/ 719 h 12781"/>
              <a:gd name="T56" fmla="*/ 8344 w 12797"/>
              <a:gd name="T57" fmla="*/ 2266 h 12781"/>
              <a:gd name="T58" fmla="*/ 6734 w 12797"/>
              <a:gd name="T59" fmla="*/ 3531 h 12781"/>
              <a:gd name="T60" fmla="*/ 6063 w 12797"/>
              <a:gd name="T61" fmla="*/ 719 h 12781"/>
              <a:gd name="T62" fmla="*/ 4016 w 12797"/>
              <a:gd name="T63" fmla="*/ 3313 h 12781"/>
              <a:gd name="T64" fmla="*/ 5375 w 12797"/>
              <a:gd name="T65" fmla="*/ 1078 h 12781"/>
              <a:gd name="T66" fmla="*/ 6063 w 12797"/>
              <a:gd name="T67" fmla="*/ 12078 h 12781"/>
              <a:gd name="T68" fmla="*/ 4453 w 12797"/>
              <a:gd name="T69" fmla="*/ 10531 h 12781"/>
              <a:gd name="T70" fmla="*/ 6063 w 12797"/>
              <a:gd name="T71" fmla="*/ 9188 h 12781"/>
              <a:gd name="T72" fmla="*/ 6734 w 12797"/>
              <a:gd name="T73" fmla="*/ 12078 h 12781"/>
              <a:gd name="T74" fmla="*/ 8797 w 12797"/>
              <a:gd name="T75" fmla="*/ 9406 h 12781"/>
              <a:gd name="T76" fmla="*/ 7422 w 12797"/>
              <a:gd name="T77" fmla="*/ 11719 h 12781"/>
              <a:gd name="T78" fmla="*/ 9625 w 12797"/>
              <a:gd name="T79" fmla="*/ 3828 h 12781"/>
              <a:gd name="T80" fmla="*/ 12125 w 12797"/>
              <a:gd name="T81" fmla="*/ 6063 h 12781"/>
              <a:gd name="T82" fmla="*/ 10438 w 12797"/>
              <a:gd name="T83" fmla="*/ 2344 h 12781"/>
              <a:gd name="T84" fmla="*/ 9438 w 12797"/>
              <a:gd name="T85" fmla="*/ 3172 h 12781"/>
              <a:gd name="T86" fmla="*/ 8297 w 12797"/>
              <a:gd name="T87" fmla="*/ 1000 h 12781"/>
              <a:gd name="T88" fmla="*/ 4484 w 12797"/>
              <a:gd name="T89" fmla="*/ 1000 h 12781"/>
              <a:gd name="T90" fmla="*/ 3344 w 12797"/>
              <a:gd name="T91" fmla="*/ 3172 h 12781"/>
              <a:gd name="T92" fmla="*/ 2344 w 12797"/>
              <a:gd name="T93" fmla="*/ 2344 h 12781"/>
              <a:gd name="T94" fmla="*/ 2344 w 12797"/>
              <a:gd name="T95" fmla="*/ 10438 h 12781"/>
              <a:gd name="T96" fmla="*/ 3328 w 12797"/>
              <a:gd name="T97" fmla="*/ 9547 h 12781"/>
              <a:gd name="T98" fmla="*/ 4484 w 12797"/>
              <a:gd name="T99" fmla="*/ 11781 h 12781"/>
              <a:gd name="T100" fmla="*/ 8297 w 12797"/>
              <a:gd name="T101" fmla="*/ 11797 h 12781"/>
              <a:gd name="T102" fmla="*/ 9453 w 12797"/>
              <a:gd name="T103" fmla="*/ 9563 h 12781"/>
              <a:gd name="T104" fmla="*/ 10438 w 12797"/>
              <a:gd name="T105" fmla="*/ 10453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7" h="12781">
                <a:moveTo>
                  <a:pt x="12281" y="3906"/>
                </a:moveTo>
                <a:cubicBezTo>
                  <a:pt x="11953" y="3141"/>
                  <a:pt x="11500" y="2453"/>
                  <a:pt x="10906" y="1875"/>
                </a:cubicBezTo>
                <a:cubicBezTo>
                  <a:pt x="10313" y="1281"/>
                  <a:pt x="9641" y="828"/>
                  <a:pt x="8875" y="500"/>
                </a:cubicBezTo>
                <a:cubicBezTo>
                  <a:pt x="8094" y="172"/>
                  <a:pt x="7266" y="0"/>
                  <a:pt x="6391" y="0"/>
                </a:cubicBezTo>
                <a:cubicBezTo>
                  <a:pt x="5531" y="0"/>
                  <a:pt x="4688" y="172"/>
                  <a:pt x="3906" y="500"/>
                </a:cubicBezTo>
                <a:cubicBezTo>
                  <a:pt x="3141" y="828"/>
                  <a:pt x="2453" y="1281"/>
                  <a:pt x="1875" y="1875"/>
                </a:cubicBezTo>
                <a:cubicBezTo>
                  <a:pt x="1641" y="2109"/>
                  <a:pt x="1438" y="2344"/>
                  <a:pt x="1250" y="2594"/>
                </a:cubicBezTo>
                <a:cubicBezTo>
                  <a:pt x="1250" y="2594"/>
                  <a:pt x="1234" y="2609"/>
                  <a:pt x="1234" y="2625"/>
                </a:cubicBezTo>
                <a:cubicBezTo>
                  <a:pt x="938" y="3016"/>
                  <a:pt x="703" y="3453"/>
                  <a:pt x="500" y="3906"/>
                </a:cubicBezTo>
                <a:cubicBezTo>
                  <a:pt x="172" y="4688"/>
                  <a:pt x="0" y="5531"/>
                  <a:pt x="0" y="6391"/>
                </a:cubicBezTo>
                <a:cubicBezTo>
                  <a:pt x="0" y="7250"/>
                  <a:pt x="172" y="8094"/>
                  <a:pt x="500" y="8875"/>
                </a:cubicBezTo>
                <a:cubicBezTo>
                  <a:pt x="828" y="9641"/>
                  <a:pt x="1281" y="10328"/>
                  <a:pt x="1875" y="10906"/>
                </a:cubicBezTo>
                <a:cubicBezTo>
                  <a:pt x="2469" y="11484"/>
                  <a:pt x="3141" y="11953"/>
                  <a:pt x="3906" y="12281"/>
                </a:cubicBezTo>
                <a:cubicBezTo>
                  <a:pt x="4688" y="12609"/>
                  <a:pt x="5531" y="12781"/>
                  <a:pt x="6391" y="12781"/>
                </a:cubicBezTo>
                <a:cubicBezTo>
                  <a:pt x="7250" y="12781"/>
                  <a:pt x="8094" y="12609"/>
                  <a:pt x="8875" y="12281"/>
                </a:cubicBezTo>
                <a:cubicBezTo>
                  <a:pt x="9641" y="11953"/>
                  <a:pt x="10328" y="11500"/>
                  <a:pt x="10906" y="10906"/>
                </a:cubicBezTo>
                <a:cubicBezTo>
                  <a:pt x="11500" y="10313"/>
                  <a:pt x="11953" y="9641"/>
                  <a:pt x="12281" y="8875"/>
                </a:cubicBezTo>
                <a:cubicBezTo>
                  <a:pt x="12609" y="8094"/>
                  <a:pt x="12781" y="7250"/>
                  <a:pt x="12781" y="6391"/>
                </a:cubicBezTo>
                <a:cubicBezTo>
                  <a:pt x="12797" y="5531"/>
                  <a:pt x="12625" y="4688"/>
                  <a:pt x="12281" y="3906"/>
                </a:cubicBezTo>
                <a:close/>
                <a:moveTo>
                  <a:pt x="11219" y="9484"/>
                </a:moveTo>
                <a:cubicBezTo>
                  <a:pt x="10766" y="9250"/>
                  <a:pt x="10234" y="9047"/>
                  <a:pt x="9641" y="8891"/>
                </a:cubicBezTo>
                <a:cubicBezTo>
                  <a:pt x="9797" y="8203"/>
                  <a:pt x="9891" y="7469"/>
                  <a:pt x="9906" y="6719"/>
                </a:cubicBezTo>
                <a:lnTo>
                  <a:pt x="12109" y="6719"/>
                </a:lnTo>
                <a:cubicBezTo>
                  <a:pt x="12047" y="7719"/>
                  <a:pt x="11734" y="8672"/>
                  <a:pt x="11219" y="9484"/>
                </a:cubicBezTo>
                <a:close/>
                <a:moveTo>
                  <a:pt x="688" y="6734"/>
                </a:moveTo>
                <a:lnTo>
                  <a:pt x="2891" y="6734"/>
                </a:lnTo>
                <a:cubicBezTo>
                  <a:pt x="2906" y="7484"/>
                  <a:pt x="3000" y="8219"/>
                  <a:pt x="3156" y="8906"/>
                </a:cubicBezTo>
                <a:cubicBezTo>
                  <a:pt x="2563" y="9063"/>
                  <a:pt x="2031" y="9266"/>
                  <a:pt x="1578" y="9500"/>
                </a:cubicBezTo>
                <a:cubicBezTo>
                  <a:pt x="1047" y="8672"/>
                  <a:pt x="734" y="7719"/>
                  <a:pt x="688" y="6734"/>
                </a:cubicBezTo>
                <a:close/>
                <a:moveTo>
                  <a:pt x="1609" y="3250"/>
                </a:moveTo>
                <a:cubicBezTo>
                  <a:pt x="2063" y="3484"/>
                  <a:pt x="2578" y="3672"/>
                  <a:pt x="3172" y="3828"/>
                </a:cubicBezTo>
                <a:cubicBezTo>
                  <a:pt x="3000" y="4531"/>
                  <a:pt x="2906" y="5281"/>
                  <a:pt x="2891" y="6063"/>
                </a:cubicBezTo>
                <a:lnTo>
                  <a:pt x="688" y="6063"/>
                </a:lnTo>
                <a:cubicBezTo>
                  <a:pt x="734" y="5047"/>
                  <a:pt x="1063" y="4078"/>
                  <a:pt x="1609" y="3250"/>
                </a:cubicBezTo>
                <a:close/>
                <a:moveTo>
                  <a:pt x="6063" y="6063"/>
                </a:moveTo>
                <a:lnTo>
                  <a:pt x="3563" y="6063"/>
                </a:lnTo>
                <a:cubicBezTo>
                  <a:pt x="3578" y="5328"/>
                  <a:pt x="3672" y="4625"/>
                  <a:pt x="3828" y="3969"/>
                </a:cubicBezTo>
                <a:cubicBezTo>
                  <a:pt x="4531" y="4109"/>
                  <a:pt x="5281" y="4188"/>
                  <a:pt x="6063" y="4203"/>
                </a:cubicBezTo>
                <a:lnTo>
                  <a:pt x="6063" y="6063"/>
                </a:lnTo>
                <a:close/>
                <a:moveTo>
                  <a:pt x="6063" y="6734"/>
                </a:moveTo>
                <a:lnTo>
                  <a:pt x="6063" y="8516"/>
                </a:lnTo>
                <a:cubicBezTo>
                  <a:pt x="5281" y="8531"/>
                  <a:pt x="4531" y="8609"/>
                  <a:pt x="3813" y="8750"/>
                </a:cubicBezTo>
                <a:cubicBezTo>
                  <a:pt x="3672" y="8125"/>
                  <a:pt x="3578" y="7438"/>
                  <a:pt x="3563" y="6734"/>
                </a:cubicBezTo>
                <a:lnTo>
                  <a:pt x="6063" y="6734"/>
                </a:lnTo>
                <a:close/>
                <a:moveTo>
                  <a:pt x="6734" y="6734"/>
                </a:moveTo>
                <a:lnTo>
                  <a:pt x="9234" y="6734"/>
                </a:lnTo>
                <a:cubicBezTo>
                  <a:pt x="9219" y="7438"/>
                  <a:pt x="9125" y="8125"/>
                  <a:pt x="8984" y="8750"/>
                </a:cubicBezTo>
                <a:cubicBezTo>
                  <a:pt x="8281" y="8609"/>
                  <a:pt x="7516" y="8531"/>
                  <a:pt x="6734" y="8516"/>
                </a:cubicBezTo>
                <a:lnTo>
                  <a:pt x="6734" y="6734"/>
                </a:lnTo>
                <a:close/>
                <a:moveTo>
                  <a:pt x="6734" y="6063"/>
                </a:moveTo>
                <a:lnTo>
                  <a:pt x="6734" y="4203"/>
                </a:lnTo>
                <a:cubicBezTo>
                  <a:pt x="7516" y="4188"/>
                  <a:pt x="8266" y="4109"/>
                  <a:pt x="8969" y="3969"/>
                </a:cubicBezTo>
                <a:cubicBezTo>
                  <a:pt x="9125" y="4625"/>
                  <a:pt x="9219" y="5328"/>
                  <a:pt x="9234" y="6063"/>
                </a:cubicBezTo>
                <a:lnTo>
                  <a:pt x="6734" y="6063"/>
                </a:lnTo>
                <a:close/>
                <a:moveTo>
                  <a:pt x="6734" y="3531"/>
                </a:moveTo>
                <a:lnTo>
                  <a:pt x="6734" y="719"/>
                </a:lnTo>
                <a:cubicBezTo>
                  <a:pt x="6969" y="781"/>
                  <a:pt x="7203" y="891"/>
                  <a:pt x="7422" y="1078"/>
                </a:cubicBezTo>
                <a:cubicBezTo>
                  <a:pt x="7766" y="1359"/>
                  <a:pt x="8078" y="1750"/>
                  <a:pt x="8344" y="2266"/>
                </a:cubicBezTo>
                <a:cubicBezTo>
                  <a:pt x="8516" y="2594"/>
                  <a:pt x="8656" y="2938"/>
                  <a:pt x="8781" y="3313"/>
                </a:cubicBezTo>
                <a:cubicBezTo>
                  <a:pt x="8141" y="3438"/>
                  <a:pt x="7453" y="3516"/>
                  <a:pt x="6734" y="3531"/>
                </a:cubicBezTo>
                <a:close/>
                <a:moveTo>
                  <a:pt x="5375" y="1078"/>
                </a:moveTo>
                <a:cubicBezTo>
                  <a:pt x="5594" y="891"/>
                  <a:pt x="5828" y="781"/>
                  <a:pt x="6063" y="719"/>
                </a:cubicBezTo>
                <a:lnTo>
                  <a:pt x="6063" y="3531"/>
                </a:lnTo>
                <a:cubicBezTo>
                  <a:pt x="5344" y="3516"/>
                  <a:pt x="4656" y="3438"/>
                  <a:pt x="4016" y="3313"/>
                </a:cubicBezTo>
                <a:cubicBezTo>
                  <a:pt x="4141" y="2938"/>
                  <a:pt x="4281" y="2578"/>
                  <a:pt x="4453" y="2266"/>
                </a:cubicBezTo>
                <a:cubicBezTo>
                  <a:pt x="4719" y="1750"/>
                  <a:pt x="5031" y="1344"/>
                  <a:pt x="5375" y="1078"/>
                </a:cubicBezTo>
                <a:close/>
                <a:moveTo>
                  <a:pt x="6063" y="9188"/>
                </a:moveTo>
                <a:lnTo>
                  <a:pt x="6063" y="12078"/>
                </a:lnTo>
                <a:cubicBezTo>
                  <a:pt x="5828" y="12016"/>
                  <a:pt x="5594" y="11906"/>
                  <a:pt x="5375" y="11719"/>
                </a:cubicBezTo>
                <a:cubicBezTo>
                  <a:pt x="5031" y="11438"/>
                  <a:pt x="4719" y="11047"/>
                  <a:pt x="4453" y="10531"/>
                </a:cubicBezTo>
                <a:cubicBezTo>
                  <a:pt x="4281" y="10188"/>
                  <a:pt x="4125" y="9813"/>
                  <a:pt x="4000" y="9406"/>
                </a:cubicBezTo>
                <a:cubicBezTo>
                  <a:pt x="4641" y="9281"/>
                  <a:pt x="5344" y="9203"/>
                  <a:pt x="6063" y="9188"/>
                </a:cubicBezTo>
                <a:close/>
                <a:moveTo>
                  <a:pt x="7422" y="11719"/>
                </a:moveTo>
                <a:cubicBezTo>
                  <a:pt x="7203" y="11906"/>
                  <a:pt x="6969" y="12016"/>
                  <a:pt x="6734" y="12078"/>
                </a:cubicBezTo>
                <a:lnTo>
                  <a:pt x="6734" y="9188"/>
                </a:lnTo>
                <a:cubicBezTo>
                  <a:pt x="7453" y="9203"/>
                  <a:pt x="8156" y="9281"/>
                  <a:pt x="8797" y="9406"/>
                </a:cubicBezTo>
                <a:cubicBezTo>
                  <a:pt x="8672" y="9813"/>
                  <a:pt x="8516" y="10188"/>
                  <a:pt x="8344" y="10531"/>
                </a:cubicBezTo>
                <a:cubicBezTo>
                  <a:pt x="8078" y="11047"/>
                  <a:pt x="7766" y="11438"/>
                  <a:pt x="7422" y="11719"/>
                </a:cubicBezTo>
                <a:close/>
                <a:moveTo>
                  <a:pt x="9906" y="6063"/>
                </a:moveTo>
                <a:cubicBezTo>
                  <a:pt x="9891" y="5281"/>
                  <a:pt x="9781" y="4531"/>
                  <a:pt x="9625" y="3828"/>
                </a:cubicBezTo>
                <a:cubicBezTo>
                  <a:pt x="10203" y="3672"/>
                  <a:pt x="10734" y="3484"/>
                  <a:pt x="11188" y="3250"/>
                </a:cubicBezTo>
                <a:cubicBezTo>
                  <a:pt x="11734" y="4078"/>
                  <a:pt x="12063" y="5047"/>
                  <a:pt x="12125" y="6063"/>
                </a:cubicBezTo>
                <a:lnTo>
                  <a:pt x="9906" y="6063"/>
                </a:lnTo>
                <a:close/>
                <a:moveTo>
                  <a:pt x="10438" y="2344"/>
                </a:moveTo>
                <a:cubicBezTo>
                  <a:pt x="10547" y="2453"/>
                  <a:pt x="10656" y="2578"/>
                  <a:pt x="10766" y="2703"/>
                </a:cubicBezTo>
                <a:cubicBezTo>
                  <a:pt x="10375" y="2891"/>
                  <a:pt x="9938" y="3047"/>
                  <a:pt x="9438" y="3172"/>
                </a:cubicBezTo>
                <a:cubicBezTo>
                  <a:pt x="9297" y="2734"/>
                  <a:pt x="9125" y="2328"/>
                  <a:pt x="8938" y="1953"/>
                </a:cubicBezTo>
                <a:cubicBezTo>
                  <a:pt x="8750" y="1578"/>
                  <a:pt x="8531" y="1266"/>
                  <a:pt x="8297" y="1000"/>
                </a:cubicBezTo>
                <a:cubicBezTo>
                  <a:pt x="9094" y="1281"/>
                  <a:pt x="9828" y="1734"/>
                  <a:pt x="10438" y="2344"/>
                </a:cubicBezTo>
                <a:close/>
                <a:moveTo>
                  <a:pt x="4484" y="1000"/>
                </a:moveTo>
                <a:cubicBezTo>
                  <a:pt x="4250" y="1266"/>
                  <a:pt x="4031" y="1594"/>
                  <a:pt x="3844" y="1953"/>
                </a:cubicBezTo>
                <a:cubicBezTo>
                  <a:pt x="3656" y="2328"/>
                  <a:pt x="3484" y="2734"/>
                  <a:pt x="3344" y="3172"/>
                </a:cubicBezTo>
                <a:cubicBezTo>
                  <a:pt x="2844" y="3047"/>
                  <a:pt x="2406" y="2891"/>
                  <a:pt x="2016" y="2703"/>
                </a:cubicBezTo>
                <a:cubicBezTo>
                  <a:pt x="2125" y="2578"/>
                  <a:pt x="2219" y="2469"/>
                  <a:pt x="2344" y="2344"/>
                </a:cubicBezTo>
                <a:cubicBezTo>
                  <a:pt x="2969" y="1734"/>
                  <a:pt x="3688" y="1281"/>
                  <a:pt x="4484" y="1000"/>
                </a:cubicBezTo>
                <a:close/>
                <a:moveTo>
                  <a:pt x="2344" y="10438"/>
                </a:moveTo>
                <a:cubicBezTo>
                  <a:pt x="2219" y="10313"/>
                  <a:pt x="2094" y="10172"/>
                  <a:pt x="1984" y="10031"/>
                </a:cubicBezTo>
                <a:cubicBezTo>
                  <a:pt x="2375" y="9844"/>
                  <a:pt x="2828" y="9672"/>
                  <a:pt x="3328" y="9547"/>
                </a:cubicBezTo>
                <a:cubicBezTo>
                  <a:pt x="3469" y="10016"/>
                  <a:pt x="3641" y="10438"/>
                  <a:pt x="3844" y="10828"/>
                </a:cubicBezTo>
                <a:cubicBezTo>
                  <a:pt x="4031" y="11203"/>
                  <a:pt x="4250" y="11516"/>
                  <a:pt x="4484" y="11781"/>
                </a:cubicBezTo>
                <a:cubicBezTo>
                  <a:pt x="3688" y="11516"/>
                  <a:pt x="2969" y="11063"/>
                  <a:pt x="2344" y="10438"/>
                </a:cubicBezTo>
                <a:close/>
                <a:moveTo>
                  <a:pt x="8297" y="11797"/>
                </a:moveTo>
                <a:cubicBezTo>
                  <a:pt x="8531" y="11531"/>
                  <a:pt x="8750" y="11203"/>
                  <a:pt x="8938" y="10844"/>
                </a:cubicBezTo>
                <a:cubicBezTo>
                  <a:pt x="9141" y="10453"/>
                  <a:pt x="9313" y="10016"/>
                  <a:pt x="9453" y="9563"/>
                </a:cubicBezTo>
                <a:cubicBezTo>
                  <a:pt x="9953" y="9688"/>
                  <a:pt x="10406" y="9859"/>
                  <a:pt x="10797" y="10047"/>
                </a:cubicBezTo>
                <a:cubicBezTo>
                  <a:pt x="10688" y="10188"/>
                  <a:pt x="10563" y="10313"/>
                  <a:pt x="10438" y="10453"/>
                </a:cubicBezTo>
                <a:cubicBezTo>
                  <a:pt x="9828" y="11063"/>
                  <a:pt x="9094" y="11516"/>
                  <a:pt x="8297" y="1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59" name="PPT世界-18"/>
          <p:cNvSpPr/>
          <p:nvPr/>
        </p:nvSpPr>
        <p:spPr>
          <a:xfrm>
            <a:off x="10675198"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60" name="PPT世界-19"/>
          <p:cNvSpPr/>
          <p:nvPr/>
        </p:nvSpPr>
        <p:spPr>
          <a:xfrm>
            <a:off x="10742223" y="6203314"/>
            <a:ext cx="207242" cy="17088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61" name="PPT世界-20"/>
          <p:cNvSpPr/>
          <p:nvPr/>
        </p:nvSpPr>
        <p:spPr>
          <a:xfrm>
            <a:off x="11178150"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62" name="PPT世界-21"/>
          <p:cNvSpPr/>
          <p:nvPr/>
        </p:nvSpPr>
        <p:spPr>
          <a:xfrm>
            <a:off x="11267124" y="6185136"/>
            <a:ext cx="163342" cy="207241"/>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思源黑体 CN Bold" panose="020B0800000000000000" pitchFamily="34" charset="-122"/>
            </a:endParaRPr>
          </a:p>
        </p:txBody>
      </p:sp>
      <p:grpSp>
        <p:nvGrpSpPr>
          <p:cNvPr id="33" name="PPT世界-22"/>
          <p:cNvGrpSpPr/>
          <p:nvPr/>
        </p:nvGrpSpPr>
        <p:grpSpPr>
          <a:xfrm>
            <a:off x="7044052" y="1982329"/>
            <a:ext cx="1037503" cy="1037501"/>
            <a:chOff x="6966852" y="2251912"/>
            <a:chExt cx="1037503" cy="1037501"/>
          </a:xfrm>
        </p:grpSpPr>
        <p:sp>
          <p:nvSpPr>
            <p:cNvPr id="35" name="PPT世界-22-1"/>
            <p:cNvSpPr/>
            <p:nvPr/>
          </p:nvSpPr>
          <p:spPr>
            <a:xfrm>
              <a:off x="6966852" y="2251912"/>
              <a:ext cx="1037503" cy="1037501"/>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kern="0" dirty="0">
                <a:solidFill>
                  <a:srgbClr val="F7F7F7"/>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6" name="PPT世界-22-2"/>
            <p:cNvSpPr txBox="1"/>
            <p:nvPr>
              <p:custDataLst>
                <p:tags r:id="rId2"/>
              </p:custDataLst>
            </p:nvPr>
          </p:nvSpPr>
          <p:spPr>
            <a:xfrm>
              <a:off x="6966852" y="2385941"/>
              <a:ext cx="1037503" cy="769442"/>
            </a:xfrm>
            <a:prstGeom prst="rect">
              <a:avLst/>
            </a:prstGeom>
            <a:noFill/>
          </p:spPr>
          <p:txBody>
            <a:bodyPr wrap="square" rtlCol="0">
              <a:noAutofit/>
            </a:bodyPr>
            <a:lstStyle/>
            <a:p>
              <a:pPr lvl="0" algn="ctr"/>
              <a:r>
                <a:rPr lang="en-US" altLang="zh-CN" sz="44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01</a:t>
              </a:r>
              <a:endParaRPr lang="zh-CN" altLang="en-US" sz="44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37" name="PPT世界-23"/>
          <p:cNvGrpSpPr/>
          <p:nvPr/>
        </p:nvGrpSpPr>
        <p:grpSpPr>
          <a:xfrm>
            <a:off x="6928299" y="3154889"/>
            <a:ext cx="4591144" cy="1352522"/>
            <a:chOff x="8068859" y="1640370"/>
            <a:chExt cx="2088969" cy="735023"/>
          </a:xfrm>
        </p:grpSpPr>
        <p:sp>
          <p:nvSpPr>
            <p:cNvPr id="38" name="PPT世界-23-1"/>
            <p:cNvSpPr txBox="1"/>
            <p:nvPr>
              <p:custDataLst>
                <p:tags r:id="rId1"/>
              </p:custDataLst>
            </p:nvPr>
          </p:nvSpPr>
          <p:spPr>
            <a:xfrm>
              <a:off x="8068859" y="1640370"/>
              <a:ext cx="1475994" cy="551958"/>
            </a:xfrm>
            <a:prstGeom prst="rect">
              <a:avLst/>
            </a:prstGeom>
            <a:noFill/>
          </p:spPr>
          <p:txBody>
            <a:bodyPr wrap="square" rtlCol="0">
              <a:noAutofit/>
            </a:bodyPr>
            <a:lstStyle/>
            <a:p>
              <a:pPr lvl="0" algn="dist"/>
              <a:r>
                <a:rPr lang="zh-CN" altLang="en-US" sz="6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工作描述</a:t>
              </a:r>
            </a:p>
          </p:txBody>
        </p:sp>
        <p:sp>
          <p:nvSpPr>
            <p:cNvPr id="39" name="PPT世界-23-2"/>
            <p:cNvSpPr/>
            <p:nvPr/>
          </p:nvSpPr>
          <p:spPr>
            <a:xfrm>
              <a:off x="8121527" y="2191407"/>
              <a:ext cx="2036301" cy="183986"/>
            </a:xfrm>
            <a:prstGeom prst="rect">
              <a:avLst/>
            </a:prstGeom>
          </p:spPr>
          <p:txBody>
            <a:bodyPr wrap="square">
              <a:noAutofit/>
            </a:bodyPr>
            <a:lstStyle/>
            <a:p>
              <a:pPr algn="dist"/>
              <a:r>
                <a:rPr lang="en-US" altLang="zh-CN" sz="16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JOB DESCRIPTION</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ppt_x</p:attrName>
                                        </p:attrNameLst>
                                      </p:cBhvr>
                                      <p:tavLst>
                                        <p:tav tm="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1" name="PPT世界-2"/>
          <p:cNvSpPr/>
          <p:nvPr/>
        </p:nvSpPr>
        <p:spPr>
          <a:xfrm rot="16200000">
            <a:off x="3976937" y="-2279560"/>
            <a:ext cx="4238126" cy="12192000"/>
          </a:xfrm>
          <a:custGeom>
            <a:avLst/>
            <a:gdLst>
              <a:gd name="connsiteX0" fmla="*/ 4661082 w 4661082"/>
              <a:gd name="connsiteY0" fmla="*/ 0 h 12192000"/>
              <a:gd name="connsiteX1" fmla="*/ 4661082 w 4661082"/>
              <a:gd name="connsiteY1" fmla="*/ 12192000 h 12192000"/>
              <a:gd name="connsiteX2" fmla="*/ 0 w 4661082"/>
              <a:gd name="connsiteY2" fmla="*/ 12192000 h 12192000"/>
              <a:gd name="connsiteX3" fmla="*/ 0 w 4661082"/>
              <a:gd name="connsiteY3" fmla="*/ 0 h 12192000"/>
            </a:gdLst>
            <a:ahLst/>
            <a:cxnLst>
              <a:cxn ang="0">
                <a:pos x="connsiteX0" y="connsiteY0"/>
              </a:cxn>
              <a:cxn ang="0">
                <a:pos x="connsiteX1" y="connsiteY1"/>
              </a:cxn>
              <a:cxn ang="0">
                <a:pos x="connsiteX2" y="connsiteY2"/>
              </a:cxn>
              <a:cxn ang="0">
                <a:pos x="connsiteX3" y="connsiteY3"/>
              </a:cxn>
            </a:cxnLst>
            <a:rect l="l" t="t" r="r" b="b"/>
            <a:pathLst>
              <a:path w="4661082" h="12192000">
                <a:moveTo>
                  <a:pt x="4661082" y="0"/>
                </a:moveTo>
                <a:lnTo>
                  <a:pt x="4661082" y="12192000"/>
                </a:lnTo>
                <a:lnTo>
                  <a:pt x="0" y="12192000"/>
                </a:lnTo>
                <a:lnTo>
                  <a:pt x="0" y="0"/>
                </a:lnTo>
                <a:close/>
              </a:path>
            </a:pathLst>
          </a:custGeom>
          <a:solidFill>
            <a:sysClr val="window" lastClr="FFFFFF"/>
          </a:solidFill>
          <a:ln w="25400" cap="flat" cmpd="sng" algn="ctr">
            <a:noFill/>
            <a:prstDash val="solid"/>
            <a:miter lim="800000"/>
          </a:ln>
          <a:effectLst>
            <a:outerShdw blurRad="203200" dist="101600" dir="5400000" algn="t" rotWithShape="0">
              <a:schemeClr val="accent1">
                <a:alpha val="24000"/>
              </a:scheme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2" name="PPT世界-3"/>
          <p:cNvGrpSpPr/>
          <p:nvPr/>
        </p:nvGrpSpPr>
        <p:grpSpPr>
          <a:xfrm>
            <a:off x="6585386" y="1822496"/>
            <a:ext cx="4340881" cy="3906102"/>
            <a:chOff x="6585386" y="1822496"/>
            <a:chExt cx="4340881" cy="3906102"/>
          </a:xfrm>
        </p:grpSpPr>
        <p:cxnSp>
          <p:nvCxnSpPr>
            <p:cNvPr id="13" name="PPT世界-3-1"/>
            <p:cNvCxnSpPr/>
            <p:nvPr/>
          </p:nvCxnSpPr>
          <p:spPr>
            <a:xfrm>
              <a:off x="6585386" y="3744975"/>
              <a:ext cx="4340881" cy="0"/>
            </a:xfrm>
            <a:prstGeom prst="line">
              <a:avLst/>
            </a:prstGeom>
            <a:noFill/>
            <a:ln w="6350" cap="flat" cmpd="sng" algn="ctr">
              <a:gradFill flip="none" rotWithShape="1">
                <a:gsLst>
                  <a:gs pos="0">
                    <a:schemeClr val="accent1">
                      <a:alpha val="0"/>
                    </a:schemeClr>
                  </a:gs>
                  <a:gs pos="50000">
                    <a:schemeClr val="accent1"/>
                  </a:gs>
                  <a:gs pos="100000">
                    <a:schemeClr val="accent1">
                      <a:alpha val="0"/>
                    </a:schemeClr>
                  </a:gs>
                </a:gsLst>
                <a:lin ang="0" scaled="1"/>
                <a:tileRect/>
              </a:gradFill>
              <a:prstDash val="solid"/>
              <a:miter lim="800000"/>
            </a:ln>
            <a:effectLst/>
          </p:spPr>
        </p:cxnSp>
        <p:cxnSp>
          <p:nvCxnSpPr>
            <p:cNvPr id="14" name="PPT世界-3-2"/>
            <p:cNvCxnSpPr/>
            <p:nvPr/>
          </p:nvCxnSpPr>
          <p:spPr>
            <a:xfrm rot="5400000">
              <a:off x="6881583" y="3759282"/>
              <a:ext cx="3873572" cy="0"/>
            </a:xfrm>
            <a:prstGeom prst="line">
              <a:avLst/>
            </a:prstGeom>
            <a:noFill/>
            <a:ln w="6350" cap="flat" cmpd="sng" algn="ctr">
              <a:gradFill flip="none" rotWithShape="1">
                <a:gsLst>
                  <a:gs pos="0">
                    <a:schemeClr val="accent3">
                      <a:alpha val="0"/>
                    </a:schemeClr>
                  </a:gs>
                  <a:gs pos="50000">
                    <a:schemeClr val="accent3"/>
                  </a:gs>
                  <a:gs pos="100000">
                    <a:schemeClr val="accent3">
                      <a:alpha val="0"/>
                    </a:schemeClr>
                  </a:gs>
                </a:gsLst>
                <a:lin ang="0" scaled="1"/>
                <a:tileRect/>
              </a:gradFill>
              <a:prstDash val="solid"/>
              <a:miter lim="800000"/>
            </a:ln>
            <a:effectLst/>
          </p:spPr>
        </p:cxnSp>
        <p:sp>
          <p:nvSpPr>
            <p:cNvPr id="15" name="PPT世界-3-3"/>
            <p:cNvSpPr txBox="1"/>
            <p:nvPr/>
          </p:nvSpPr>
          <p:spPr>
            <a:xfrm>
              <a:off x="7009304" y="2480467"/>
              <a:ext cx="1025922" cy="246221"/>
            </a:xfrm>
            <a:prstGeom prst="rect">
              <a:avLst/>
            </a:prstGeom>
            <a:noFill/>
            <a:ln>
              <a:noFill/>
            </a:ln>
          </p:spPr>
          <p:txBody>
            <a:bodyPr wrap="none" lIns="0" tIns="0" rIns="0" bIns="0" rtlCol="0">
              <a:no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a:t>
              </a:r>
            </a:p>
          </p:txBody>
        </p:sp>
        <p:sp>
          <p:nvSpPr>
            <p:cNvPr id="16" name="PPT世界-3-4"/>
            <p:cNvSpPr txBox="1"/>
            <p:nvPr/>
          </p:nvSpPr>
          <p:spPr>
            <a:xfrm>
              <a:off x="7012522" y="2783399"/>
              <a:ext cx="1509622" cy="912716"/>
            </a:xfrm>
            <a:prstGeom prst="rect">
              <a:avLst/>
            </a:prstGeom>
            <a:noFill/>
            <a:ln>
              <a:noFill/>
            </a:ln>
          </p:spPr>
          <p:txBody>
            <a:bodyPr wrap="square" lIns="0" tIns="0" rIns="0" bIns="0" rtlCol="0">
              <a:no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a:t>
              </a:r>
              <a:endParaRPr kumimoji="0" lang="en-US" altLang="zh-CN" sz="1200" b="0" i="0" u="none" strike="noStrike" kern="1200" cap="none" spc="10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7" name="PPT世界-3-5"/>
            <p:cNvSpPr/>
            <p:nvPr/>
          </p:nvSpPr>
          <p:spPr>
            <a:xfrm>
              <a:off x="7022645" y="2042806"/>
              <a:ext cx="365439" cy="310621"/>
            </a:xfrm>
            <a:custGeom>
              <a:avLst/>
              <a:gdLst>
                <a:gd name="connsiteX0" fmla="*/ 101871 w 470173"/>
                <a:gd name="connsiteY0" fmla="*/ 329120 h 399645"/>
                <a:gd name="connsiteX1" fmla="*/ 101871 w 470173"/>
                <a:gd name="connsiteY1" fmla="*/ 383973 h 399645"/>
                <a:gd name="connsiteX2" fmla="*/ 133216 w 470173"/>
                <a:gd name="connsiteY2" fmla="*/ 383973 h 399645"/>
                <a:gd name="connsiteX3" fmla="*/ 133216 w 470173"/>
                <a:gd name="connsiteY3" fmla="*/ 329120 h 399645"/>
                <a:gd name="connsiteX4" fmla="*/ 180233 w 470173"/>
                <a:gd name="connsiteY4" fmla="*/ 289939 h 399645"/>
                <a:gd name="connsiteX5" fmla="*/ 180233 w 470173"/>
                <a:gd name="connsiteY5" fmla="*/ 383973 h 399645"/>
                <a:gd name="connsiteX6" fmla="*/ 211578 w 470173"/>
                <a:gd name="connsiteY6" fmla="*/ 383973 h 399645"/>
                <a:gd name="connsiteX7" fmla="*/ 211578 w 470173"/>
                <a:gd name="connsiteY7" fmla="*/ 289939 h 399645"/>
                <a:gd name="connsiteX8" fmla="*/ 258595 w 470173"/>
                <a:gd name="connsiteY8" fmla="*/ 250758 h 399645"/>
                <a:gd name="connsiteX9" fmla="*/ 258595 w 470173"/>
                <a:gd name="connsiteY9" fmla="*/ 383973 h 399645"/>
                <a:gd name="connsiteX10" fmla="*/ 289940 w 470173"/>
                <a:gd name="connsiteY10" fmla="*/ 383973 h 399645"/>
                <a:gd name="connsiteX11" fmla="*/ 289940 w 470173"/>
                <a:gd name="connsiteY11" fmla="*/ 250758 h 399645"/>
                <a:gd name="connsiteX12" fmla="*/ 336957 w 470173"/>
                <a:gd name="connsiteY12" fmla="*/ 203741 h 399645"/>
                <a:gd name="connsiteX13" fmla="*/ 336957 w 470173"/>
                <a:gd name="connsiteY13" fmla="*/ 383973 h 399645"/>
                <a:gd name="connsiteX14" fmla="*/ 368302 w 470173"/>
                <a:gd name="connsiteY14" fmla="*/ 383973 h 399645"/>
                <a:gd name="connsiteX15" fmla="*/ 368302 w 470173"/>
                <a:gd name="connsiteY15" fmla="*/ 203741 h 399645"/>
                <a:gd name="connsiteX16" fmla="*/ 407482 w 470173"/>
                <a:gd name="connsiteY16" fmla="*/ 156723 h 399645"/>
                <a:gd name="connsiteX17" fmla="*/ 423154 w 470173"/>
                <a:gd name="connsiteY17" fmla="*/ 156723 h 399645"/>
                <a:gd name="connsiteX18" fmla="*/ 423154 w 470173"/>
                <a:gd name="connsiteY18" fmla="*/ 172395 h 399645"/>
                <a:gd name="connsiteX19" fmla="*/ 407482 w 470173"/>
                <a:gd name="connsiteY19" fmla="*/ 172395 h 399645"/>
                <a:gd name="connsiteX20" fmla="*/ 376138 w 470173"/>
                <a:gd name="connsiteY20" fmla="*/ 94034 h 399645"/>
                <a:gd name="connsiteX21" fmla="*/ 423155 w 470173"/>
                <a:gd name="connsiteY21" fmla="*/ 141051 h 399645"/>
                <a:gd name="connsiteX22" fmla="*/ 407483 w 470173"/>
                <a:gd name="connsiteY22" fmla="*/ 141051 h 399645"/>
                <a:gd name="connsiteX23" fmla="*/ 376138 w 470173"/>
                <a:gd name="connsiteY23" fmla="*/ 109706 h 399645"/>
                <a:gd name="connsiteX24" fmla="*/ 316473 w 470173"/>
                <a:gd name="connsiteY24" fmla="*/ 83596 h 399645"/>
                <a:gd name="connsiteX25" fmla="*/ 290818 w 470173"/>
                <a:gd name="connsiteY25" fmla="*/ 101925 h 399645"/>
                <a:gd name="connsiteX26" fmla="*/ 296695 w 470173"/>
                <a:gd name="connsiteY26" fmla="*/ 105734 h 399645"/>
                <a:gd name="connsiteX27" fmla="*/ 296789 w 470173"/>
                <a:gd name="connsiteY27" fmla="*/ 113515 h 399645"/>
                <a:gd name="connsiteX28" fmla="*/ 169748 w 470173"/>
                <a:gd name="connsiteY28" fmla="*/ 183022 h 399645"/>
                <a:gd name="connsiteX29" fmla="*/ 133216 w 470173"/>
                <a:gd name="connsiteY29" fmla="*/ 180734 h 399645"/>
                <a:gd name="connsiteX30" fmla="*/ 133216 w 470173"/>
                <a:gd name="connsiteY30" fmla="*/ 226865 h 399645"/>
                <a:gd name="connsiteX31" fmla="*/ 191289 w 470173"/>
                <a:gd name="connsiteY31" fmla="*/ 224107 h 399645"/>
                <a:gd name="connsiteX32" fmla="*/ 302893 w 470173"/>
                <a:gd name="connsiteY32" fmla="*/ 129407 h 399645"/>
                <a:gd name="connsiteX33" fmla="*/ 305785 w 470173"/>
                <a:gd name="connsiteY33" fmla="*/ 115905 h 399645"/>
                <a:gd name="connsiteX34" fmla="*/ 310502 w 470173"/>
                <a:gd name="connsiteY34" fmla="*/ 110286 h 399645"/>
                <a:gd name="connsiteX35" fmla="*/ 317798 w 470173"/>
                <a:gd name="connsiteY35" fmla="*/ 111023 h 399645"/>
                <a:gd name="connsiteX36" fmla="*/ 324435 w 470173"/>
                <a:gd name="connsiteY36" fmla="*/ 115458 h 399645"/>
                <a:gd name="connsiteX37" fmla="*/ 323988 w 470173"/>
                <a:gd name="connsiteY37" fmla="*/ 63167 h 399645"/>
                <a:gd name="connsiteX38" fmla="*/ 328886 w 470173"/>
                <a:gd name="connsiteY38" fmla="*/ 68621 h 399645"/>
                <a:gd name="connsiteX39" fmla="*/ 344566 w 470173"/>
                <a:gd name="connsiteY39" fmla="*/ 131311 h 399645"/>
                <a:gd name="connsiteX40" fmla="*/ 341479 w 470173"/>
                <a:gd name="connsiteY40" fmla="*/ 139617 h 399645"/>
                <a:gd name="connsiteX41" fmla="*/ 332616 w 470173"/>
                <a:gd name="connsiteY41" fmla="*/ 139735 h 399645"/>
                <a:gd name="connsiteX42" fmla="*/ 318698 w 470173"/>
                <a:gd name="connsiteY42" fmla="*/ 130457 h 399645"/>
                <a:gd name="connsiteX43" fmla="*/ 318221 w 470173"/>
                <a:gd name="connsiteY43" fmla="*/ 132682 h 399645"/>
                <a:gd name="connsiteX44" fmla="*/ 192026 w 470173"/>
                <a:gd name="connsiteY44" fmla="*/ 239756 h 399645"/>
                <a:gd name="connsiteX45" fmla="*/ 125748 w 470173"/>
                <a:gd name="connsiteY45" fmla="*/ 242913 h 399645"/>
                <a:gd name="connsiteX46" fmla="*/ 125380 w 470173"/>
                <a:gd name="connsiteY46" fmla="*/ 242921 h 399645"/>
                <a:gd name="connsiteX47" fmla="*/ 119973 w 470173"/>
                <a:gd name="connsiteY47" fmla="*/ 240758 h 399645"/>
                <a:gd name="connsiteX48" fmla="*/ 117543 w 470173"/>
                <a:gd name="connsiteY48" fmla="*/ 235085 h 399645"/>
                <a:gd name="connsiteX49" fmla="*/ 117543 w 470173"/>
                <a:gd name="connsiteY49" fmla="*/ 172396 h 399645"/>
                <a:gd name="connsiteX50" fmla="*/ 120012 w 470173"/>
                <a:gd name="connsiteY50" fmla="*/ 166683 h 399645"/>
                <a:gd name="connsiteX51" fmla="*/ 125865 w 470173"/>
                <a:gd name="connsiteY51" fmla="*/ 164575 h 399645"/>
                <a:gd name="connsiteX52" fmla="*/ 170728 w 470173"/>
                <a:gd name="connsiteY52" fmla="*/ 167381 h 399645"/>
                <a:gd name="connsiteX53" fmla="*/ 275701 w 470173"/>
                <a:gd name="connsiteY53" fmla="*/ 117542 h 399645"/>
                <a:gd name="connsiteX54" fmla="*/ 266431 w 470173"/>
                <a:gd name="connsiteY54" fmla="*/ 117542 h 399645"/>
                <a:gd name="connsiteX55" fmla="*/ 258963 w 470173"/>
                <a:gd name="connsiteY55" fmla="*/ 112096 h 399645"/>
                <a:gd name="connsiteX56" fmla="*/ 261870 w 470173"/>
                <a:gd name="connsiteY56" fmla="*/ 103328 h 399645"/>
                <a:gd name="connsiteX57" fmla="*/ 316724 w 470173"/>
                <a:gd name="connsiteY57" fmla="*/ 64147 h 399645"/>
                <a:gd name="connsiteX58" fmla="*/ 323988 w 470173"/>
                <a:gd name="connsiteY58" fmla="*/ 63167 h 399645"/>
                <a:gd name="connsiteX59" fmla="*/ 293858 w 470173"/>
                <a:gd name="connsiteY59" fmla="*/ 15672 h 399645"/>
                <a:gd name="connsiteX60" fmla="*/ 226263 w 470173"/>
                <a:gd name="connsiteY60" fmla="*/ 59077 h 399645"/>
                <a:gd name="connsiteX61" fmla="*/ 220503 w 470173"/>
                <a:gd name="connsiteY61" fmla="*/ 63520 h 399645"/>
                <a:gd name="connsiteX62" fmla="*/ 213576 w 470173"/>
                <a:gd name="connsiteY62" fmla="*/ 61310 h 399645"/>
                <a:gd name="connsiteX63" fmla="*/ 160642 w 470173"/>
                <a:gd name="connsiteY63" fmla="*/ 39181 h 399645"/>
                <a:gd name="connsiteX64" fmla="*/ 86198 w 470173"/>
                <a:gd name="connsiteY64" fmla="*/ 113625 h 399645"/>
                <a:gd name="connsiteX65" fmla="*/ 86198 w 470173"/>
                <a:gd name="connsiteY65" fmla="*/ 141051 h 399645"/>
                <a:gd name="connsiteX66" fmla="*/ 78362 w 470173"/>
                <a:gd name="connsiteY66" fmla="*/ 148888 h 399645"/>
                <a:gd name="connsiteX67" fmla="*/ 54853 w 470173"/>
                <a:gd name="connsiteY67" fmla="*/ 148888 h 399645"/>
                <a:gd name="connsiteX68" fmla="*/ 15672 w 470173"/>
                <a:gd name="connsiteY68" fmla="*/ 188068 h 399645"/>
                <a:gd name="connsiteX69" fmla="*/ 54853 w 470173"/>
                <a:gd name="connsiteY69" fmla="*/ 227249 h 399645"/>
                <a:gd name="connsiteX70" fmla="*/ 101871 w 470173"/>
                <a:gd name="connsiteY70" fmla="*/ 227249 h 399645"/>
                <a:gd name="connsiteX71" fmla="*/ 101871 w 470173"/>
                <a:gd name="connsiteY71" fmla="*/ 242922 h 399645"/>
                <a:gd name="connsiteX72" fmla="*/ 62689 w 470173"/>
                <a:gd name="connsiteY72" fmla="*/ 242922 h 399645"/>
                <a:gd name="connsiteX73" fmla="*/ 62689 w 470173"/>
                <a:gd name="connsiteY73" fmla="*/ 376137 h 399645"/>
                <a:gd name="connsiteX74" fmla="*/ 70526 w 470173"/>
                <a:gd name="connsiteY74" fmla="*/ 383973 h 399645"/>
                <a:gd name="connsiteX75" fmla="*/ 86198 w 470173"/>
                <a:gd name="connsiteY75" fmla="*/ 383973 h 399645"/>
                <a:gd name="connsiteX76" fmla="*/ 86198 w 470173"/>
                <a:gd name="connsiteY76" fmla="*/ 321283 h 399645"/>
                <a:gd name="connsiteX77" fmla="*/ 94034 w 470173"/>
                <a:gd name="connsiteY77" fmla="*/ 313448 h 399645"/>
                <a:gd name="connsiteX78" fmla="*/ 141052 w 470173"/>
                <a:gd name="connsiteY78" fmla="*/ 313448 h 399645"/>
                <a:gd name="connsiteX79" fmla="*/ 148888 w 470173"/>
                <a:gd name="connsiteY79" fmla="*/ 321283 h 399645"/>
                <a:gd name="connsiteX80" fmla="*/ 148888 w 470173"/>
                <a:gd name="connsiteY80" fmla="*/ 383973 h 399645"/>
                <a:gd name="connsiteX81" fmla="*/ 164561 w 470173"/>
                <a:gd name="connsiteY81" fmla="*/ 383973 h 399645"/>
                <a:gd name="connsiteX82" fmla="*/ 164561 w 470173"/>
                <a:gd name="connsiteY82" fmla="*/ 282103 h 399645"/>
                <a:gd name="connsiteX83" fmla="*/ 172397 w 470173"/>
                <a:gd name="connsiteY83" fmla="*/ 274266 h 399645"/>
                <a:gd name="connsiteX84" fmla="*/ 219414 w 470173"/>
                <a:gd name="connsiteY84" fmla="*/ 274266 h 399645"/>
                <a:gd name="connsiteX85" fmla="*/ 227250 w 470173"/>
                <a:gd name="connsiteY85" fmla="*/ 282103 h 399645"/>
                <a:gd name="connsiteX86" fmla="*/ 227250 w 470173"/>
                <a:gd name="connsiteY86" fmla="*/ 383973 h 399645"/>
                <a:gd name="connsiteX87" fmla="*/ 242923 w 470173"/>
                <a:gd name="connsiteY87" fmla="*/ 383973 h 399645"/>
                <a:gd name="connsiteX88" fmla="*/ 242923 w 470173"/>
                <a:gd name="connsiteY88" fmla="*/ 242922 h 399645"/>
                <a:gd name="connsiteX89" fmla="*/ 250759 w 470173"/>
                <a:gd name="connsiteY89" fmla="*/ 235085 h 399645"/>
                <a:gd name="connsiteX90" fmla="*/ 297776 w 470173"/>
                <a:gd name="connsiteY90" fmla="*/ 235085 h 399645"/>
                <a:gd name="connsiteX91" fmla="*/ 305612 w 470173"/>
                <a:gd name="connsiteY91" fmla="*/ 242922 h 399645"/>
                <a:gd name="connsiteX92" fmla="*/ 305612 w 470173"/>
                <a:gd name="connsiteY92" fmla="*/ 383973 h 399645"/>
                <a:gd name="connsiteX93" fmla="*/ 321285 w 470173"/>
                <a:gd name="connsiteY93" fmla="*/ 383973 h 399645"/>
                <a:gd name="connsiteX94" fmla="*/ 321285 w 470173"/>
                <a:gd name="connsiteY94" fmla="*/ 195905 h 399645"/>
                <a:gd name="connsiteX95" fmla="*/ 329121 w 470173"/>
                <a:gd name="connsiteY95" fmla="*/ 188068 h 399645"/>
                <a:gd name="connsiteX96" fmla="*/ 376138 w 470173"/>
                <a:gd name="connsiteY96" fmla="*/ 188068 h 399645"/>
                <a:gd name="connsiteX97" fmla="*/ 383974 w 470173"/>
                <a:gd name="connsiteY97" fmla="*/ 195905 h 399645"/>
                <a:gd name="connsiteX98" fmla="*/ 383974 w 470173"/>
                <a:gd name="connsiteY98" fmla="*/ 226850 h 399645"/>
                <a:gd name="connsiteX99" fmla="*/ 454500 w 470173"/>
                <a:gd name="connsiteY99" fmla="*/ 148888 h 399645"/>
                <a:gd name="connsiteX100" fmla="*/ 376138 w 470173"/>
                <a:gd name="connsiteY100" fmla="*/ 70526 h 399645"/>
                <a:gd name="connsiteX101" fmla="*/ 371358 w 470173"/>
                <a:gd name="connsiteY101" fmla="*/ 70526 h 399645"/>
                <a:gd name="connsiteX102" fmla="*/ 363968 w 470173"/>
                <a:gd name="connsiteY102" fmla="*/ 65307 h 399645"/>
                <a:gd name="connsiteX103" fmla="*/ 293858 w 470173"/>
                <a:gd name="connsiteY103" fmla="*/ 15672 h 399645"/>
                <a:gd name="connsiteX104" fmla="*/ 293858 w 470173"/>
                <a:gd name="connsiteY104" fmla="*/ 0 h 399645"/>
                <a:gd name="connsiteX105" fmla="*/ 376710 w 470173"/>
                <a:gd name="connsiteY105" fmla="*/ 54853 h 399645"/>
                <a:gd name="connsiteX106" fmla="*/ 470173 w 470173"/>
                <a:gd name="connsiteY106" fmla="*/ 148888 h 399645"/>
                <a:gd name="connsiteX107" fmla="*/ 383974 w 470173"/>
                <a:gd name="connsiteY107" fmla="*/ 242522 h 399645"/>
                <a:gd name="connsiteX108" fmla="*/ 383974 w 470173"/>
                <a:gd name="connsiteY108" fmla="*/ 383973 h 399645"/>
                <a:gd name="connsiteX109" fmla="*/ 423156 w 470173"/>
                <a:gd name="connsiteY109" fmla="*/ 383973 h 399645"/>
                <a:gd name="connsiteX110" fmla="*/ 423156 w 470173"/>
                <a:gd name="connsiteY110" fmla="*/ 399645 h 399645"/>
                <a:gd name="connsiteX111" fmla="*/ 70526 w 470173"/>
                <a:gd name="connsiteY111" fmla="*/ 399645 h 399645"/>
                <a:gd name="connsiteX112" fmla="*/ 47017 w 470173"/>
                <a:gd name="connsiteY112" fmla="*/ 376137 h 399645"/>
                <a:gd name="connsiteX113" fmla="*/ 47017 w 470173"/>
                <a:gd name="connsiteY113" fmla="*/ 242295 h 399645"/>
                <a:gd name="connsiteX114" fmla="*/ 0 w 470173"/>
                <a:gd name="connsiteY114" fmla="*/ 188068 h 399645"/>
                <a:gd name="connsiteX115" fmla="*/ 54853 w 470173"/>
                <a:gd name="connsiteY115" fmla="*/ 133215 h 399645"/>
                <a:gd name="connsiteX116" fmla="*/ 70526 w 470173"/>
                <a:gd name="connsiteY116" fmla="*/ 133215 h 399645"/>
                <a:gd name="connsiteX117" fmla="*/ 70526 w 470173"/>
                <a:gd name="connsiteY117" fmla="*/ 113625 h 399645"/>
                <a:gd name="connsiteX118" fmla="*/ 160642 w 470173"/>
                <a:gd name="connsiteY118" fmla="*/ 23509 h 399645"/>
                <a:gd name="connsiteX119" fmla="*/ 216954 w 470173"/>
                <a:gd name="connsiteY119" fmla="*/ 43279 h 399645"/>
                <a:gd name="connsiteX120" fmla="*/ 293858 w 470173"/>
                <a:gd name="connsiteY120" fmla="*/ 0 h 39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70173" h="399645">
                  <a:moveTo>
                    <a:pt x="101871" y="329120"/>
                  </a:moveTo>
                  <a:lnTo>
                    <a:pt x="101871" y="383973"/>
                  </a:lnTo>
                  <a:lnTo>
                    <a:pt x="133216" y="383973"/>
                  </a:lnTo>
                  <a:lnTo>
                    <a:pt x="133216" y="329120"/>
                  </a:lnTo>
                  <a:close/>
                  <a:moveTo>
                    <a:pt x="180233" y="289939"/>
                  </a:moveTo>
                  <a:lnTo>
                    <a:pt x="180233" y="383973"/>
                  </a:lnTo>
                  <a:lnTo>
                    <a:pt x="211578" y="383973"/>
                  </a:lnTo>
                  <a:lnTo>
                    <a:pt x="211578" y="289939"/>
                  </a:lnTo>
                  <a:close/>
                  <a:moveTo>
                    <a:pt x="258595" y="250758"/>
                  </a:moveTo>
                  <a:lnTo>
                    <a:pt x="258595" y="383973"/>
                  </a:lnTo>
                  <a:lnTo>
                    <a:pt x="289940" y="383973"/>
                  </a:lnTo>
                  <a:lnTo>
                    <a:pt x="289940" y="250758"/>
                  </a:lnTo>
                  <a:close/>
                  <a:moveTo>
                    <a:pt x="336957" y="203741"/>
                  </a:moveTo>
                  <a:lnTo>
                    <a:pt x="336957" y="383973"/>
                  </a:lnTo>
                  <a:lnTo>
                    <a:pt x="368302" y="383973"/>
                  </a:lnTo>
                  <a:lnTo>
                    <a:pt x="368302" y="203741"/>
                  </a:lnTo>
                  <a:close/>
                  <a:moveTo>
                    <a:pt x="407482" y="156723"/>
                  </a:moveTo>
                  <a:lnTo>
                    <a:pt x="423154" y="156723"/>
                  </a:lnTo>
                  <a:lnTo>
                    <a:pt x="423154" y="172395"/>
                  </a:lnTo>
                  <a:lnTo>
                    <a:pt x="407482" y="172395"/>
                  </a:lnTo>
                  <a:close/>
                  <a:moveTo>
                    <a:pt x="376138" y="94034"/>
                  </a:moveTo>
                  <a:cubicBezTo>
                    <a:pt x="402068" y="94034"/>
                    <a:pt x="423155" y="115121"/>
                    <a:pt x="423155" y="141051"/>
                  </a:cubicBezTo>
                  <a:lnTo>
                    <a:pt x="407483" y="141051"/>
                  </a:lnTo>
                  <a:cubicBezTo>
                    <a:pt x="407483" y="123765"/>
                    <a:pt x="393425" y="109706"/>
                    <a:pt x="376138" y="109706"/>
                  </a:cubicBezTo>
                  <a:close/>
                  <a:moveTo>
                    <a:pt x="316473" y="83596"/>
                  </a:moveTo>
                  <a:lnTo>
                    <a:pt x="290818" y="101925"/>
                  </a:lnTo>
                  <a:cubicBezTo>
                    <a:pt x="293254" y="102191"/>
                    <a:pt x="295433" y="103594"/>
                    <a:pt x="296695" y="105734"/>
                  </a:cubicBezTo>
                  <a:cubicBezTo>
                    <a:pt x="298097" y="108123"/>
                    <a:pt x="298137" y="111085"/>
                    <a:pt x="296789" y="113515"/>
                  </a:cubicBezTo>
                  <a:cubicBezTo>
                    <a:pt x="271533" y="158980"/>
                    <a:pt x="221663" y="186336"/>
                    <a:pt x="169748" y="183022"/>
                  </a:cubicBezTo>
                  <a:lnTo>
                    <a:pt x="133216" y="180734"/>
                  </a:lnTo>
                  <a:lnTo>
                    <a:pt x="133216" y="226865"/>
                  </a:lnTo>
                  <a:lnTo>
                    <a:pt x="191289" y="224107"/>
                  </a:lnTo>
                  <a:cubicBezTo>
                    <a:pt x="245603" y="221521"/>
                    <a:pt x="291499" y="182583"/>
                    <a:pt x="302893" y="129407"/>
                  </a:cubicBezTo>
                  <a:lnTo>
                    <a:pt x="305785" y="115905"/>
                  </a:lnTo>
                  <a:cubicBezTo>
                    <a:pt x="306333" y="113366"/>
                    <a:pt x="308096" y="111266"/>
                    <a:pt x="310502" y="110286"/>
                  </a:cubicBezTo>
                  <a:cubicBezTo>
                    <a:pt x="312907" y="109299"/>
                    <a:pt x="315635" y="109573"/>
                    <a:pt x="317798" y="111023"/>
                  </a:cubicBezTo>
                  <a:lnTo>
                    <a:pt x="324435" y="115458"/>
                  </a:lnTo>
                  <a:close/>
                  <a:moveTo>
                    <a:pt x="323988" y="63167"/>
                  </a:moveTo>
                  <a:cubicBezTo>
                    <a:pt x="326425" y="64060"/>
                    <a:pt x="328251" y="66106"/>
                    <a:pt x="328886" y="68621"/>
                  </a:cubicBezTo>
                  <a:lnTo>
                    <a:pt x="344566" y="131311"/>
                  </a:lnTo>
                  <a:cubicBezTo>
                    <a:pt x="345349" y="134453"/>
                    <a:pt x="344119" y="137752"/>
                    <a:pt x="341479" y="139617"/>
                  </a:cubicBezTo>
                  <a:cubicBezTo>
                    <a:pt x="338822" y="141490"/>
                    <a:pt x="335304" y="141529"/>
                    <a:pt x="332616" y="139735"/>
                  </a:cubicBezTo>
                  <a:lnTo>
                    <a:pt x="318698" y="130457"/>
                  </a:lnTo>
                  <a:lnTo>
                    <a:pt x="318221" y="132682"/>
                  </a:lnTo>
                  <a:cubicBezTo>
                    <a:pt x="305330" y="192801"/>
                    <a:pt x="253439" y="236825"/>
                    <a:pt x="192026" y="239756"/>
                  </a:cubicBezTo>
                  <a:lnTo>
                    <a:pt x="125748" y="242913"/>
                  </a:lnTo>
                  <a:cubicBezTo>
                    <a:pt x="125630" y="242921"/>
                    <a:pt x="125505" y="242921"/>
                    <a:pt x="125380" y="242921"/>
                  </a:cubicBezTo>
                  <a:cubicBezTo>
                    <a:pt x="123373" y="242921"/>
                    <a:pt x="121430" y="242145"/>
                    <a:pt x="119973" y="240758"/>
                  </a:cubicBezTo>
                  <a:cubicBezTo>
                    <a:pt x="118421" y="239277"/>
                    <a:pt x="117543" y="237225"/>
                    <a:pt x="117543" y="235085"/>
                  </a:cubicBezTo>
                  <a:lnTo>
                    <a:pt x="117543" y="172396"/>
                  </a:lnTo>
                  <a:cubicBezTo>
                    <a:pt x="117543" y="170233"/>
                    <a:pt x="118436" y="168164"/>
                    <a:pt x="120012" y="166683"/>
                  </a:cubicBezTo>
                  <a:cubicBezTo>
                    <a:pt x="121587" y="165202"/>
                    <a:pt x="123663" y="164403"/>
                    <a:pt x="125865" y="164575"/>
                  </a:cubicBezTo>
                  <a:lnTo>
                    <a:pt x="170728" y="167381"/>
                  </a:lnTo>
                  <a:cubicBezTo>
                    <a:pt x="211977" y="169927"/>
                    <a:pt x="251848" y="150705"/>
                    <a:pt x="275701" y="117542"/>
                  </a:cubicBezTo>
                  <a:lnTo>
                    <a:pt x="266431" y="117542"/>
                  </a:lnTo>
                  <a:cubicBezTo>
                    <a:pt x="263022" y="117542"/>
                    <a:pt x="260005" y="115340"/>
                    <a:pt x="258963" y="112096"/>
                  </a:cubicBezTo>
                  <a:cubicBezTo>
                    <a:pt x="257921" y="108852"/>
                    <a:pt x="259097" y="105310"/>
                    <a:pt x="261870" y="103328"/>
                  </a:cubicBezTo>
                  <a:lnTo>
                    <a:pt x="316724" y="64147"/>
                  </a:lnTo>
                  <a:cubicBezTo>
                    <a:pt x="318832" y="62642"/>
                    <a:pt x="321551" y="62273"/>
                    <a:pt x="323988" y="63167"/>
                  </a:cubicBezTo>
                  <a:close/>
                  <a:moveTo>
                    <a:pt x="293858" y="15672"/>
                  </a:moveTo>
                  <a:cubicBezTo>
                    <a:pt x="264934" y="15672"/>
                    <a:pt x="238401" y="32708"/>
                    <a:pt x="226263" y="59077"/>
                  </a:cubicBezTo>
                  <a:cubicBezTo>
                    <a:pt x="225189" y="61412"/>
                    <a:pt x="223034" y="63073"/>
                    <a:pt x="220503" y="63520"/>
                  </a:cubicBezTo>
                  <a:cubicBezTo>
                    <a:pt x="217988" y="63975"/>
                    <a:pt x="215378" y="63136"/>
                    <a:pt x="213576" y="61310"/>
                  </a:cubicBezTo>
                  <a:cubicBezTo>
                    <a:pt x="199471" y="47040"/>
                    <a:pt x="180672" y="39181"/>
                    <a:pt x="160642" y="39181"/>
                  </a:cubicBezTo>
                  <a:cubicBezTo>
                    <a:pt x="119596" y="39181"/>
                    <a:pt x="86198" y="72579"/>
                    <a:pt x="86198" y="113625"/>
                  </a:cubicBezTo>
                  <a:lnTo>
                    <a:pt x="86198" y="141051"/>
                  </a:lnTo>
                  <a:cubicBezTo>
                    <a:pt x="86198" y="145377"/>
                    <a:pt x="82687" y="148888"/>
                    <a:pt x="78362" y="148888"/>
                  </a:cubicBezTo>
                  <a:lnTo>
                    <a:pt x="54853" y="148888"/>
                  </a:lnTo>
                  <a:cubicBezTo>
                    <a:pt x="33249" y="148888"/>
                    <a:pt x="15672" y="166464"/>
                    <a:pt x="15672" y="188068"/>
                  </a:cubicBezTo>
                  <a:cubicBezTo>
                    <a:pt x="15672" y="209673"/>
                    <a:pt x="33249" y="227249"/>
                    <a:pt x="54853" y="227249"/>
                  </a:cubicBezTo>
                  <a:lnTo>
                    <a:pt x="101871" y="227249"/>
                  </a:lnTo>
                  <a:lnTo>
                    <a:pt x="101871" y="242922"/>
                  </a:lnTo>
                  <a:lnTo>
                    <a:pt x="62689" y="242922"/>
                  </a:lnTo>
                  <a:lnTo>
                    <a:pt x="62689" y="376137"/>
                  </a:lnTo>
                  <a:cubicBezTo>
                    <a:pt x="62689" y="380455"/>
                    <a:pt x="66208" y="383973"/>
                    <a:pt x="70526" y="383973"/>
                  </a:cubicBezTo>
                  <a:lnTo>
                    <a:pt x="86198" y="383973"/>
                  </a:lnTo>
                  <a:lnTo>
                    <a:pt x="86198" y="321283"/>
                  </a:lnTo>
                  <a:cubicBezTo>
                    <a:pt x="86198" y="316958"/>
                    <a:pt x="89708" y="313448"/>
                    <a:pt x="94034" y="313448"/>
                  </a:cubicBezTo>
                  <a:lnTo>
                    <a:pt x="141052" y="313448"/>
                  </a:lnTo>
                  <a:cubicBezTo>
                    <a:pt x="145378" y="313448"/>
                    <a:pt x="148888" y="316958"/>
                    <a:pt x="148888" y="321283"/>
                  </a:cubicBezTo>
                  <a:lnTo>
                    <a:pt x="148888" y="383973"/>
                  </a:lnTo>
                  <a:lnTo>
                    <a:pt x="164561" y="383973"/>
                  </a:lnTo>
                  <a:lnTo>
                    <a:pt x="164561" y="282103"/>
                  </a:lnTo>
                  <a:cubicBezTo>
                    <a:pt x="164561" y="277777"/>
                    <a:pt x="168071" y="274266"/>
                    <a:pt x="172397" y="274266"/>
                  </a:cubicBezTo>
                  <a:lnTo>
                    <a:pt x="219414" y="274266"/>
                  </a:lnTo>
                  <a:cubicBezTo>
                    <a:pt x="223740" y="274266"/>
                    <a:pt x="227250" y="277777"/>
                    <a:pt x="227250" y="282103"/>
                  </a:cubicBezTo>
                  <a:lnTo>
                    <a:pt x="227250" y="383973"/>
                  </a:lnTo>
                  <a:lnTo>
                    <a:pt x="242923" y="383973"/>
                  </a:lnTo>
                  <a:lnTo>
                    <a:pt x="242923" y="242922"/>
                  </a:lnTo>
                  <a:cubicBezTo>
                    <a:pt x="242923" y="238596"/>
                    <a:pt x="246434" y="235085"/>
                    <a:pt x="250759" y="235085"/>
                  </a:cubicBezTo>
                  <a:lnTo>
                    <a:pt x="297776" y="235085"/>
                  </a:lnTo>
                  <a:cubicBezTo>
                    <a:pt x="302101" y="235085"/>
                    <a:pt x="305612" y="238596"/>
                    <a:pt x="305612" y="242922"/>
                  </a:cubicBezTo>
                  <a:lnTo>
                    <a:pt x="305612" y="383973"/>
                  </a:lnTo>
                  <a:lnTo>
                    <a:pt x="321285" y="383973"/>
                  </a:lnTo>
                  <a:lnTo>
                    <a:pt x="321285" y="195905"/>
                  </a:lnTo>
                  <a:cubicBezTo>
                    <a:pt x="321285" y="191579"/>
                    <a:pt x="324796" y="188068"/>
                    <a:pt x="329121" y="188068"/>
                  </a:cubicBezTo>
                  <a:lnTo>
                    <a:pt x="376138" y="188068"/>
                  </a:lnTo>
                  <a:cubicBezTo>
                    <a:pt x="380464" y="188068"/>
                    <a:pt x="383974" y="191579"/>
                    <a:pt x="383974" y="195905"/>
                  </a:cubicBezTo>
                  <a:lnTo>
                    <a:pt x="383974" y="226850"/>
                  </a:lnTo>
                  <a:cubicBezTo>
                    <a:pt x="423516" y="222908"/>
                    <a:pt x="454500" y="189455"/>
                    <a:pt x="454500" y="148888"/>
                  </a:cubicBezTo>
                  <a:cubicBezTo>
                    <a:pt x="454500" y="105679"/>
                    <a:pt x="419347" y="70526"/>
                    <a:pt x="376138" y="70526"/>
                  </a:cubicBezTo>
                  <a:lnTo>
                    <a:pt x="371358" y="70526"/>
                  </a:lnTo>
                  <a:cubicBezTo>
                    <a:pt x="368036" y="70526"/>
                    <a:pt x="365073" y="68434"/>
                    <a:pt x="363968" y="65307"/>
                  </a:cubicBezTo>
                  <a:cubicBezTo>
                    <a:pt x="353452" y="35616"/>
                    <a:pt x="325281" y="15672"/>
                    <a:pt x="293858" y="15672"/>
                  </a:cubicBezTo>
                  <a:close/>
                  <a:moveTo>
                    <a:pt x="293858" y="0"/>
                  </a:moveTo>
                  <a:cubicBezTo>
                    <a:pt x="330038" y="0"/>
                    <a:pt x="362652" y="21824"/>
                    <a:pt x="376710" y="54853"/>
                  </a:cubicBezTo>
                  <a:cubicBezTo>
                    <a:pt x="428304" y="55166"/>
                    <a:pt x="470173" y="97224"/>
                    <a:pt x="470173" y="148888"/>
                  </a:cubicBezTo>
                  <a:cubicBezTo>
                    <a:pt x="470173" y="198091"/>
                    <a:pt x="432160" y="238518"/>
                    <a:pt x="383974" y="242522"/>
                  </a:cubicBezTo>
                  <a:lnTo>
                    <a:pt x="383974" y="383973"/>
                  </a:lnTo>
                  <a:lnTo>
                    <a:pt x="423156" y="383973"/>
                  </a:lnTo>
                  <a:lnTo>
                    <a:pt x="423156" y="399645"/>
                  </a:lnTo>
                  <a:lnTo>
                    <a:pt x="70526" y="399645"/>
                  </a:lnTo>
                  <a:cubicBezTo>
                    <a:pt x="57565" y="399645"/>
                    <a:pt x="47017" y="389098"/>
                    <a:pt x="47017" y="376137"/>
                  </a:cubicBezTo>
                  <a:lnTo>
                    <a:pt x="47017" y="242295"/>
                  </a:lnTo>
                  <a:cubicBezTo>
                    <a:pt x="20476" y="238471"/>
                    <a:pt x="0" y="215644"/>
                    <a:pt x="0" y="188068"/>
                  </a:cubicBezTo>
                  <a:cubicBezTo>
                    <a:pt x="0" y="157821"/>
                    <a:pt x="24606" y="133215"/>
                    <a:pt x="54853" y="133215"/>
                  </a:cubicBezTo>
                  <a:lnTo>
                    <a:pt x="70526" y="133215"/>
                  </a:lnTo>
                  <a:lnTo>
                    <a:pt x="70526" y="113625"/>
                  </a:lnTo>
                  <a:cubicBezTo>
                    <a:pt x="70526" y="63936"/>
                    <a:pt x="110953" y="23509"/>
                    <a:pt x="160642" y="23509"/>
                  </a:cubicBezTo>
                  <a:cubicBezTo>
                    <a:pt x="181377" y="23509"/>
                    <a:pt x="201023" y="30459"/>
                    <a:pt x="216954" y="43279"/>
                  </a:cubicBezTo>
                  <a:cubicBezTo>
                    <a:pt x="233182" y="16691"/>
                    <a:pt x="262341" y="0"/>
                    <a:pt x="293858" y="0"/>
                  </a:cubicBezTo>
                  <a:close/>
                </a:path>
              </a:pathLst>
            </a:custGeom>
            <a:solidFill>
              <a:schemeClr val="accent1"/>
            </a:solidFill>
            <a:ln w="12948"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8" name="PPT世界-3-6"/>
            <p:cNvSpPr txBox="1"/>
            <p:nvPr/>
          </p:nvSpPr>
          <p:spPr>
            <a:xfrm>
              <a:off x="9328663" y="2480467"/>
              <a:ext cx="1025922" cy="246221"/>
            </a:xfrm>
            <a:prstGeom prst="rect">
              <a:avLst/>
            </a:prstGeom>
            <a:noFill/>
            <a:ln>
              <a:noFill/>
            </a:ln>
          </p:spPr>
          <p:txBody>
            <a:bodyPr wrap="none" lIns="0" tIns="0" rIns="0" bIns="0" rtlCol="0">
              <a:no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a:t>
              </a:r>
            </a:p>
          </p:txBody>
        </p:sp>
        <p:sp>
          <p:nvSpPr>
            <p:cNvPr id="19" name="PPT世界-3-7"/>
            <p:cNvSpPr txBox="1"/>
            <p:nvPr/>
          </p:nvSpPr>
          <p:spPr>
            <a:xfrm>
              <a:off x="9309614" y="2783399"/>
              <a:ext cx="1509622" cy="912716"/>
            </a:xfrm>
            <a:prstGeom prst="rect">
              <a:avLst/>
            </a:prstGeom>
            <a:noFill/>
            <a:ln>
              <a:noFill/>
            </a:ln>
          </p:spPr>
          <p:txBody>
            <a:bodyPr wrap="square" lIns="0" tIns="0" rIns="0" bIns="0" rtlCol="0">
              <a:no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a:t>
              </a:r>
              <a:endParaRPr kumimoji="0" lang="en-US" altLang="zh-CN" sz="1200" b="0" i="0" u="none" strike="noStrike" kern="1200" cap="none" spc="10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20" name="PPT世界-11"/>
            <p:cNvGrpSpPr/>
            <p:nvPr/>
          </p:nvGrpSpPr>
          <p:grpSpPr>
            <a:xfrm>
              <a:off x="9361514" y="2031987"/>
              <a:ext cx="314526" cy="314525"/>
              <a:chOff x="1983116" y="4481273"/>
              <a:chExt cx="773227" cy="773227"/>
            </a:xfrm>
            <a:solidFill>
              <a:schemeClr val="accent3"/>
            </a:solidFill>
          </p:grpSpPr>
          <p:sp>
            <p:nvSpPr>
              <p:cNvPr id="41" name="PPT世界-3-8"/>
              <p:cNvSpPr/>
              <p:nvPr/>
            </p:nvSpPr>
            <p:spPr>
              <a:xfrm>
                <a:off x="1983116" y="4945209"/>
                <a:ext cx="773227" cy="309291"/>
              </a:xfrm>
              <a:custGeom>
                <a:avLst/>
                <a:gdLst>
                  <a:gd name="connsiteX0" fmla="*/ 760340 w 773227"/>
                  <a:gd name="connsiteY0" fmla="*/ 0 h 309291"/>
                  <a:gd name="connsiteX1" fmla="*/ 683017 w 773227"/>
                  <a:gd name="connsiteY1" fmla="*/ 0 h 309291"/>
                  <a:gd name="connsiteX2" fmla="*/ 670130 w 773227"/>
                  <a:gd name="connsiteY2" fmla="*/ 12887 h 309291"/>
                  <a:gd name="connsiteX3" fmla="*/ 631469 w 773227"/>
                  <a:gd name="connsiteY3" fmla="*/ 12887 h 309291"/>
                  <a:gd name="connsiteX4" fmla="*/ 618582 w 773227"/>
                  <a:gd name="connsiteY4" fmla="*/ 25774 h 309291"/>
                  <a:gd name="connsiteX5" fmla="*/ 618582 w 773227"/>
                  <a:gd name="connsiteY5" fmla="*/ 28094 h 309291"/>
                  <a:gd name="connsiteX6" fmla="*/ 566376 w 773227"/>
                  <a:gd name="connsiteY6" fmla="*/ 38533 h 309291"/>
                  <a:gd name="connsiteX7" fmla="*/ 434463 w 773227"/>
                  <a:gd name="connsiteY7" fmla="*/ 25774 h 309291"/>
                  <a:gd name="connsiteX8" fmla="*/ 425545 w 773227"/>
                  <a:gd name="connsiteY8" fmla="*/ 28261 h 309291"/>
                  <a:gd name="connsiteX9" fmla="*/ 398599 w 773227"/>
                  <a:gd name="connsiteY9" fmla="*/ 48352 h 309291"/>
                  <a:gd name="connsiteX10" fmla="*/ 367992 w 773227"/>
                  <a:gd name="connsiteY10" fmla="*/ 27939 h 309291"/>
                  <a:gd name="connsiteX11" fmla="*/ 359679 w 773227"/>
                  <a:gd name="connsiteY11" fmla="*/ 25774 h 309291"/>
                  <a:gd name="connsiteX12" fmla="*/ 219571 w 773227"/>
                  <a:gd name="connsiteY12" fmla="*/ 38520 h 309291"/>
                  <a:gd name="connsiteX13" fmla="*/ 154645 w 773227"/>
                  <a:gd name="connsiteY13" fmla="*/ 27746 h 309291"/>
                  <a:gd name="connsiteX14" fmla="*/ 154645 w 773227"/>
                  <a:gd name="connsiteY14" fmla="*/ 25774 h 309291"/>
                  <a:gd name="connsiteX15" fmla="*/ 141758 w 773227"/>
                  <a:gd name="connsiteY15" fmla="*/ 12887 h 309291"/>
                  <a:gd name="connsiteX16" fmla="*/ 103097 w 773227"/>
                  <a:gd name="connsiteY16" fmla="*/ 12887 h 309291"/>
                  <a:gd name="connsiteX17" fmla="*/ 90210 w 773227"/>
                  <a:gd name="connsiteY17" fmla="*/ 0 h 309291"/>
                  <a:gd name="connsiteX18" fmla="*/ 12887 w 773227"/>
                  <a:gd name="connsiteY18" fmla="*/ 0 h 309291"/>
                  <a:gd name="connsiteX19" fmla="*/ 0 w 773227"/>
                  <a:gd name="connsiteY19" fmla="*/ 12887 h 309291"/>
                  <a:gd name="connsiteX20" fmla="*/ 0 w 773227"/>
                  <a:gd name="connsiteY20" fmla="*/ 244855 h 309291"/>
                  <a:gd name="connsiteX21" fmla="*/ 12887 w 773227"/>
                  <a:gd name="connsiteY21" fmla="*/ 257742 h 309291"/>
                  <a:gd name="connsiteX22" fmla="*/ 90210 w 773227"/>
                  <a:gd name="connsiteY22" fmla="*/ 257742 h 309291"/>
                  <a:gd name="connsiteX23" fmla="*/ 103097 w 773227"/>
                  <a:gd name="connsiteY23" fmla="*/ 244855 h 309291"/>
                  <a:gd name="connsiteX24" fmla="*/ 141758 w 773227"/>
                  <a:gd name="connsiteY24" fmla="*/ 244855 h 309291"/>
                  <a:gd name="connsiteX25" fmla="*/ 154645 w 773227"/>
                  <a:gd name="connsiteY25" fmla="*/ 231968 h 309291"/>
                  <a:gd name="connsiteX26" fmla="*/ 203720 w 773227"/>
                  <a:gd name="connsiteY26" fmla="*/ 231968 h 309291"/>
                  <a:gd name="connsiteX27" fmla="*/ 394707 w 773227"/>
                  <a:gd name="connsiteY27" fmla="*/ 308376 h 309291"/>
                  <a:gd name="connsiteX28" fmla="*/ 402890 w 773227"/>
                  <a:gd name="connsiteY28" fmla="*/ 308840 h 309291"/>
                  <a:gd name="connsiteX29" fmla="*/ 544648 w 773227"/>
                  <a:gd name="connsiteY29" fmla="*/ 270178 h 309291"/>
                  <a:gd name="connsiteX30" fmla="*/ 553698 w 773227"/>
                  <a:gd name="connsiteY30" fmla="*/ 254696 h 309291"/>
                  <a:gd name="connsiteX31" fmla="*/ 553592 w 773227"/>
                  <a:gd name="connsiteY31" fmla="*/ 254314 h 309291"/>
                  <a:gd name="connsiteX32" fmla="*/ 619316 w 773227"/>
                  <a:gd name="connsiteY32" fmla="*/ 235860 h 309291"/>
                  <a:gd name="connsiteX33" fmla="*/ 631469 w 773227"/>
                  <a:gd name="connsiteY33" fmla="*/ 244855 h 309291"/>
                  <a:gd name="connsiteX34" fmla="*/ 670130 w 773227"/>
                  <a:gd name="connsiteY34" fmla="*/ 244855 h 309291"/>
                  <a:gd name="connsiteX35" fmla="*/ 683017 w 773227"/>
                  <a:gd name="connsiteY35" fmla="*/ 257742 h 309291"/>
                  <a:gd name="connsiteX36" fmla="*/ 760340 w 773227"/>
                  <a:gd name="connsiteY36" fmla="*/ 257742 h 309291"/>
                  <a:gd name="connsiteX37" fmla="*/ 773227 w 773227"/>
                  <a:gd name="connsiteY37" fmla="*/ 244855 h 309291"/>
                  <a:gd name="connsiteX38" fmla="*/ 773227 w 773227"/>
                  <a:gd name="connsiteY38" fmla="*/ 12887 h 309291"/>
                  <a:gd name="connsiteX39" fmla="*/ 760340 w 773227"/>
                  <a:gd name="connsiteY39" fmla="*/ 0 h 309291"/>
                  <a:gd name="connsiteX40" fmla="*/ 77323 w 773227"/>
                  <a:gd name="connsiteY40" fmla="*/ 231968 h 309291"/>
                  <a:gd name="connsiteX41" fmla="*/ 25774 w 773227"/>
                  <a:gd name="connsiteY41" fmla="*/ 231968 h 309291"/>
                  <a:gd name="connsiteX42" fmla="*/ 25774 w 773227"/>
                  <a:gd name="connsiteY42" fmla="*/ 25774 h 309291"/>
                  <a:gd name="connsiteX43" fmla="*/ 77323 w 773227"/>
                  <a:gd name="connsiteY43" fmla="*/ 25774 h 309291"/>
                  <a:gd name="connsiteX44" fmla="*/ 77323 w 773227"/>
                  <a:gd name="connsiteY44" fmla="*/ 231968 h 309291"/>
                  <a:gd name="connsiteX45" fmla="*/ 128871 w 773227"/>
                  <a:gd name="connsiteY45" fmla="*/ 219081 h 309291"/>
                  <a:gd name="connsiteX46" fmla="*/ 103097 w 773227"/>
                  <a:gd name="connsiteY46" fmla="*/ 219081 h 309291"/>
                  <a:gd name="connsiteX47" fmla="*/ 103097 w 773227"/>
                  <a:gd name="connsiteY47" fmla="*/ 38661 h 309291"/>
                  <a:gd name="connsiteX48" fmla="*/ 128871 w 773227"/>
                  <a:gd name="connsiteY48" fmla="*/ 38661 h 309291"/>
                  <a:gd name="connsiteX49" fmla="*/ 128871 w 773227"/>
                  <a:gd name="connsiteY49" fmla="*/ 219081 h 309291"/>
                  <a:gd name="connsiteX50" fmla="*/ 400274 w 773227"/>
                  <a:gd name="connsiteY50" fmla="*/ 282834 h 309291"/>
                  <a:gd name="connsiteX51" fmla="*/ 210988 w 773227"/>
                  <a:gd name="connsiteY51" fmla="*/ 207109 h 309291"/>
                  <a:gd name="connsiteX52" fmla="*/ 206194 w 773227"/>
                  <a:gd name="connsiteY52" fmla="*/ 206194 h 309291"/>
                  <a:gd name="connsiteX53" fmla="*/ 154645 w 773227"/>
                  <a:gd name="connsiteY53" fmla="*/ 206194 h 309291"/>
                  <a:gd name="connsiteX54" fmla="*/ 154645 w 773227"/>
                  <a:gd name="connsiteY54" fmla="*/ 53868 h 309291"/>
                  <a:gd name="connsiteX55" fmla="*/ 216955 w 773227"/>
                  <a:gd name="connsiteY55" fmla="*/ 64255 h 309291"/>
                  <a:gd name="connsiteX56" fmla="*/ 220241 w 773227"/>
                  <a:gd name="connsiteY56" fmla="*/ 64384 h 309291"/>
                  <a:gd name="connsiteX57" fmla="*/ 357476 w 773227"/>
                  <a:gd name="connsiteY57" fmla="*/ 51909 h 309291"/>
                  <a:gd name="connsiteX58" fmla="*/ 376639 w 773227"/>
                  <a:gd name="connsiteY58" fmla="*/ 64680 h 309291"/>
                  <a:gd name="connsiteX59" fmla="*/ 341844 w 773227"/>
                  <a:gd name="connsiteY59" fmla="*/ 90545 h 309291"/>
                  <a:gd name="connsiteX60" fmla="*/ 329293 w 773227"/>
                  <a:gd name="connsiteY60" fmla="*/ 151580 h 309291"/>
                  <a:gd name="connsiteX61" fmla="*/ 366187 w 773227"/>
                  <a:gd name="connsiteY61" fmla="*/ 171399 h 309291"/>
                  <a:gd name="connsiteX62" fmla="*/ 391446 w 773227"/>
                  <a:gd name="connsiteY62" fmla="*/ 163666 h 309291"/>
                  <a:gd name="connsiteX63" fmla="*/ 398946 w 773227"/>
                  <a:gd name="connsiteY63" fmla="*/ 158022 h 309291"/>
                  <a:gd name="connsiteX64" fmla="*/ 513745 w 773227"/>
                  <a:gd name="connsiteY64" fmla="*/ 251943 h 309291"/>
                  <a:gd name="connsiteX65" fmla="*/ 400274 w 773227"/>
                  <a:gd name="connsiteY65" fmla="*/ 282834 h 309291"/>
                  <a:gd name="connsiteX66" fmla="*/ 618479 w 773227"/>
                  <a:gd name="connsiteY66" fmla="*/ 209313 h 309291"/>
                  <a:gd name="connsiteX67" fmla="*/ 531980 w 773227"/>
                  <a:gd name="connsiteY67" fmla="*/ 233579 h 309291"/>
                  <a:gd name="connsiteX68" fmla="*/ 420120 w 773227"/>
                  <a:gd name="connsiteY68" fmla="*/ 141990 h 309291"/>
                  <a:gd name="connsiteX69" fmla="*/ 440984 w 773227"/>
                  <a:gd name="connsiteY69" fmla="*/ 126294 h 309291"/>
                  <a:gd name="connsiteX70" fmla="*/ 425520 w 773227"/>
                  <a:gd name="connsiteY70" fmla="*/ 105674 h 309291"/>
                  <a:gd name="connsiteX71" fmla="*/ 376549 w 773227"/>
                  <a:gd name="connsiteY71" fmla="*/ 142570 h 309291"/>
                  <a:gd name="connsiteX72" fmla="*/ 351060 w 773227"/>
                  <a:gd name="connsiteY72" fmla="*/ 137494 h 309291"/>
                  <a:gd name="connsiteX73" fmla="*/ 348055 w 773227"/>
                  <a:gd name="connsiteY73" fmla="*/ 125469 h 309291"/>
                  <a:gd name="connsiteX74" fmla="*/ 356690 w 773227"/>
                  <a:gd name="connsiteY74" fmla="*/ 111602 h 309291"/>
                  <a:gd name="connsiteX75" fmla="*/ 436938 w 773227"/>
                  <a:gd name="connsiteY75" fmla="*/ 51961 h 309291"/>
                  <a:gd name="connsiteX76" fmla="*/ 565744 w 773227"/>
                  <a:gd name="connsiteY76" fmla="*/ 64436 h 309291"/>
                  <a:gd name="connsiteX77" fmla="*/ 569508 w 773227"/>
                  <a:gd name="connsiteY77" fmla="*/ 64229 h 309291"/>
                  <a:gd name="connsiteX78" fmla="*/ 618479 w 773227"/>
                  <a:gd name="connsiteY78" fmla="*/ 54435 h 309291"/>
                  <a:gd name="connsiteX79" fmla="*/ 618479 w 773227"/>
                  <a:gd name="connsiteY79" fmla="*/ 209313 h 309291"/>
                  <a:gd name="connsiteX80" fmla="*/ 670130 w 773227"/>
                  <a:gd name="connsiteY80" fmla="*/ 219081 h 309291"/>
                  <a:gd name="connsiteX81" fmla="*/ 644356 w 773227"/>
                  <a:gd name="connsiteY81" fmla="*/ 219081 h 309291"/>
                  <a:gd name="connsiteX82" fmla="*/ 644356 w 773227"/>
                  <a:gd name="connsiteY82" fmla="*/ 38661 h 309291"/>
                  <a:gd name="connsiteX83" fmla="*/ 670130 w 773227"/>
                  <a:gd name="connsiteY83" fmla="*/ 38661 h 309291"/>
                  <a:gd name="connsiteX84" fmla="*/ 670130 w 773227"/>
                  <a:gd name="connsiteY84" fmla="*/ 219081 h 309291"/>
                  <a:gd name="connsiteX85" fmla="*/ 747453 w 773227"/>
                  <a:gd name="connsiteY85" fmla="*/ 231968 h 309291"/>
                  <a:gd name="connsiteX86" fmla="*/ 695904 w 773227"/>
                  <a:gd name="connsiteY86" fmla="*/ 231968 h 309291"/>
                  <a:gd name="connsiteX87" fmla="*/ 695904 w 773227"/>
                  <a:gd name="connsiteY87" fmla="*/ 25774 h 309291"/>
                  <a:gd name="connsiteX88" fmla="*/ 747453 w 773227"/>
                  <a:gd name="connsiteY88" fmla="*/ 25774 h 309291"/>
                  <a:gd name="connsiteX89" fmla="*/ 747453 w 773227"/>
                  <a:gd name="connsiteY89" fmla="*/ 231968 h 30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73227" h="309291">
                    <a:moveTo>
                      <a:pt x="760340" y="0"/>
                    </a:moveTo>
                    <a:lnTo>
                      <a:pt x="683017" y="0"/>
                    </a:lnTo>
                    <a:cubicBezTo>
                      <a:pt x="675900" y="0"/>
                      <a:pt x="670130" y="5770"/>
                      <a:pt x="670130" y="12887"/>
                    </a:cubicBezTo>
                    <a:lnTo>
                      <a:pt x="631469" y="12887"/>
                    </a:lnTo>
                    <a:cubicBezTo>
                      <a:pt x="624352" y="12887"/>
                      <a:pt x="618582" y="18657"/>
                      <a:pt x="618582" y="25774"/>
                    </a:cubicBezTo>
                    <a:lnTo>
                      <a:pt x="618582" y="28094"/>
                    </a:lnTo>
                    <a:lnTo>
                      <a:pt x="566376" y="38533"/>
                    </a:lnTo>
                    <a:lnTo>
                      <a:pt x="434463" y="25774"/>
                    </a:lnTo>
                    <a:cubicBezTo>
                      <a:pt x="431285" y="25470"/>
                      <a:pt x="428107" y="26356"/>
                      <a:pt x="425545" y="28261"/>
                    </a:cubicBezTo>
                    <a:lnTo>
                      <a:pt x="398599" y="48352"/>
                    </a:lnTo>
                    <a:lnTo>
                      <a:pt x="367992" y="27939"/>
                    </a:lnTo>
                    <a:cubicBezTo>
                      <a:pt x="365550" y="26288"/>
                      <a:pt x="362616" y="25525"/>
                      <a:pt x="359679" y="25774"/>
                    </a:cubicBezTo>
                    <a:lnTo>
                      <a:pt x="219571" y="38520"/>
                    </a:lnTo>
                    <a:lnTo>
                      <a:pt x="154645" y="27746"/>
                    </a:lnTo>
                    <a:lnTo>
                      <a:pt x="154645" y="25774"/>
                    </a:lnTo>
                    <a:cubicBezTo>
                      <a:pt x="154645" y="18657"/>
                      <a:pt x="148875" y="12887"/>
                      <a:pt x="141758" y="12887"/>
                    </a:cubicBezTo>
                    <a:lnTo>
                      <a:pt x="103097" y="12887"/>
                    </a:lnTo>
                    <a:cubicBezTo>
                      <a:pt x="103097" y="5770"/>
                      <a:pt x="97327" y="0"/>
                      <a:pt x="90210" y="0"/>
                    </a:cubicBezTo>
                    <a:lnTo>
                      <a:pt x="12887" y="0"/>
                    </a:lnTo>
                    <a:cubicBezTo>
                      <a:pt x="5770" y="0"/>
                      <a:pt x="0" y="5770"/>
                      <a:pt x="0" y="12887"/>
                    </a:cubicBezTo>
                    <a:lnTo>
                      <a:pt x="0" y="244855"/>
                    </a:lnTo>
                    <a:cubicBezTo>
                      <a:pt x="0" y="251972"/>
                      <a:pt x="5770" y="257742"/>
                      <a:pt x="12887" y="257742"/>
                    </a:cubicBezTo>
                    <a:lnTo>
                      <a:pt x="90210" y="257742"/>
                    </a:lnTo>
                    <a:cubicBezTo>
                      <a:pt x="97327" y="257742"/>
                      <a:pt x="103097" y="251972"/>
                      <a:pt x="103097" y="244855"/>
                    </a:cubicBezTo>
                    <a:lnTo>
                      <a:pt x="141758" y="244855"/>
                    </a:lnTo>
                    <a:cubicBezTo>
                      <a:pt x="148875" y="244855"/>
                      <a:pt x="154645" y="239085"/>
                      <a:pt x="154645" y="231968"/>
                    </a:cubicBezTo>
                    <a:lnTo>
                      <a:pt x="203720" y="231968"/>
                    </a:lnTo>
                    <a:lnTo>
                      <a:pt x="394707" y="308376"/>
                    </a:lnTo>
                    <a:cubicBezTo>
                      <a:pt x="397313" y="309410"/>
                      <a:pt x="400184" y="309573"/>
                      <a:pt x="402890" y="308840"/>
                    </a:cubicBezTo>
                    <a:lnTo>
                      <a:pt x="544648" y="270178"/>
                    </a:lnTo>
                    <a:cubicBezTo>
                      <a:pt x="551422" y="268402"/>
                      <a:pt x="555475" y="261470"/>
                      <a:pt x="553698" y="254696"/>
                    </a:cubicBezTo>
                    <a:cubicBezTo>
                      <a:pt x="553664" y="254569"/>
                      <a:pt x="553629" y="254442"/>
                      <a:pt x="553592" y="254314"/>
                    </a:cubicBezTo>
                    <a:lnTo>
                      <a:pt x="619316" y="235860"/>
                    </a:lnTo>
                    <a:cubicBezTo>
                      <a:pt x="620959" y="241197"/>
                      <a:pt x="625885" y="244842"/>
                      <a:pt x="631469" y="244855"/>
                    </a:cubicBezTo>
                    <a:lnTo>
                      <a:pt x="670130" y="244855"/>
                    </a:lnTo>
                    <a:cubicBezTo>
                      <a:pt x="670130" y="251972"/>
                      <a:pt x="675900" y="257742"/>
                      <a:pt x="683017" y="257742"/>
                    </a:cubicBezTo>
                    <a:lnTo>
                      <a:pt x="760340" y="257742"/>
                    </a:lnTo>
                    <a:cubicBezTo>
                      <a:pt x="767457" y="257742"/>
                      <a:pt x="773227" y="251972"/>
                      <a:pt x="773227" y="244855"/>
                    </a:cubicBezTo>
                    <a:lnTo>
                      <a:pt x="773227" y="12887"/>
                    </a:lnTo>
                    <a:cubicBezTo>
                      <a:pt x="773227" y="5770"/>
                      <a:pt x="767457" y="0"/>
                      <a:pt x="760340" y="0"/>
                    </a:cubicBezTo>
                    <a:close/>
                    <a:moveTo>
                      <a:pt x="77323" y="231968"/>
                    </a:moveTo>
                    <a:lnTo>
                      <a:pt x="25774" y="231968"/>
                    </a:lnTo>
                    <a:lnTo>
                      <a:pt x="25774" y="25774"/>
                    </a:lnTo>
                    <a:lnTo>
                      <a:pt x="77323" y="25774"/>
                    </a:lnTo>
                    <a:lnTo>
                      <a:pt x="77323" y="231968"/>
                    </a:lnTo>
                    <a:close/>
                    <a:moveTo>
                      <a:pt x="128871" y="219081"/>
                    </a:moveTo>
                    <a:lnTo>
                      <a:pt x="103097" y="219081"/>
                    </a:lnTo>
                    <a:lnTo>
                      <a:pt x="103097" y="38661"/>
                    </a:lnTo>
                    <a:lnTo>
                      <a:pt x="128871" y="38661"/>
                    </a:lnTo>
                    <a:lnTo>
                      <a:pt x="128871" y="219081"/>
                    </a:lnTo>
                    <a:close/>
                    <a:moveTo>
                      <a:pt x="400274" y="282834"/>
                    </a:moveTo>
                    <a:lnTo>
                      <a:pt x="210988" y="207109"/>
                    </a:lnTo>
                    <a:cubicBezTo>
                      <a:pt x="209462" y="206505"/>
                      <a:pt x="207835" y="206194"/>
                      <a:pt x="206194" y="206194"/>
                    </a:cubicBezTo>
                    <a:lnTo>
                      <a:pt x="154645" y="206194"/>
                    </a:lnTo>
                    <a:lnTo>
                      <a:pt x="154645" y="53868"/>
                    </a:lnTo>
                    <a:lnTo>
                      <a:pt x="216955" y="64255"/>
                    </a:lnTo>
                    <a:cubicBezTo>
                      <a:pt x="218040" y="64432"/>
                      <a:pt x="219144" y="64476"/>
                      <a:pt x="220241" y="64384"/>
                    </a:cubicBezTo>
                    <a:lnTo>
                      <a:pt x="357476" y="51909"/>
                    </a:lnTo>
                    <a:lnTo>
                      <a:pt x="376639" y="64680"/>
                    </a:lnTo>
                    <a:lnTo>
                      <a:pt x="341844" y="90545"/>
                    </a:lnTo>
                    <a:cubicBezTo>
                      <a:pt x="321524" y="103933"/>
                      <a:pt x="315904" y="131260"/>
                      <a:pt x="329293" y="151580"/>
                    </a:cubicBezTo>
                    <a:cubicBezTo>
                      <a:pt x="337465" y="163982"/>
                      <a:pt x="351335" y="171434"/>
                      <a:pt x="366187" y="171399"/>
                    </a:cubicBezTo>
                    <a:cubicBezTo>
                      <a:pt x="375187" y="171383"/>
                      <a:pt x="383980" y="168691"/>
                      <a:pt x="391446" y="163666"/>
                    </a:cubicBezTo>
                    <a:lnTo>
                      <a:pt x="398946" y="158022"/>
                    </a:lnTo>
                    <a:lnTo>
                      <a:pt x="513745" y="251943"/>
                    </a:lnTo>
                    <a:lnTo>
                      <a:pt x="400274" y="282834"/>
                    </a:lnTo>
                    <a:close/>
                    <a:moveTo>
                      <a:pt x="618479" y="209313"/>
                    </a:moveTo>
                    <a:lnTo>
                      <a:pt x="531980" y="233579"/>
                    </a:lnTo>
                    <a:lnTo>
                      <a:pt x="420120" y="141990"/>
                    </a:lnTo>
                    <a:lnTo>
                      <a:pt x="440984" y="126294"/>
                    </a:lnTo>
                    <a:lnTo>
                      <a:pt x="425520" y="105674"/>
                    </a:lnTo>
                    <a:lnTo>
                      <a:pt x="376549" y="142570"/>
                    </a:lnTo>
                    <a:cubicBezTo>
                      <a:pt x="368109" y="148207"/>
                      <a:pt x="356698" y="145935"/>
                      <a:pt x="351060" y="137494"/>
                    </a:cubicBezTo>
                    <a:cubicBezTo>
                      <a:pt x="348695" y="133955"/>
                      <a:pt x="347633" y="129704"/>
                      <a:pt x="348055" y="125469"/>
                    </a:cubicBezTo>
                    <a:cubicBezTo>
                      <a:pt x="348659" y="119768"/>
                      <a:pt x="351841" y="114660"/>
                      <a:pt x="356690" y="111602"/>
                    </a:cubicBezTo>
                    <a:lnTo>
                      <a:pt x="436938" y="51961"/>
                    </a:lnTo>
                    <a:lnTo>
                      <a:pt x="565744" y="64436"/>
                    </a:lnTo>
                    <a:cubicBezTo>
                      <a:pt x="567003" y="64547"/>
                      <a:pt x="568269" y="64477"/>
                      <a:pt x="569508" y="64229"/>
                    </a:cubicBezTo>
                    <a:lnTo>
                      <a:pt x="618479" y="54435"/>
                    </a:lnTo>
                    <a:lnTo>
                      <a:pt x="618479" y="209313"/>
                    </a:lnTo>
                    <a:close/>
                    <a:moveTo>
                      <a:pt x="670130" y="219081"/>
                    </a:moveTo>
                    <a:lnTo>
                      <a:pt x="644356" y="219081"/>
                    </a:lnTo>
                    <a:lnTo>
                      <a:pt x="644356" y="38661"/>
                    </a:lnTo>
                    <a:lnTo>
                      <a:pt x="670130" y="38661"/>
                    </a:lnTo>
                    <a:lnTo>
                      <a:pt x="670130" y="219081"/>
                    </a:lnTo>
                    <a:close/>
                    <a:moveTo>
                      <a:pt x="747453" y="231968"/>
                    </a:moveTo>
                    <a:lnTo>
                      <a:pt x="695904" y="231968"/>
                    </a:lnTo>
                    <a:lnTo>
                      <a:pt x="695904" y="25774"/>
                    </a:lnTo>
                    <a:lnTo>
                      <a:pt x="747453" y="25774"/>
                    </a:lnTo>
                    <a:lnTo>
                      <a:pt x="747453" y="231968"/>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2" name="PPT世界-3-9"/>
              <p:cNvSpPr/>
              <p:nvPr/>
            </p:nvSpPr>
            <p:spPr>
              <a:xfrm rot="-4007453">
                <a:off x="2208712" y="5173199"/>
                <a:ext cx="25775" cy="98151"/>
              </a:xfrm>
              <a:custGeom>
                <a:avLst/>
                <a:gdLst>
                  <a:gd name="connsiteX0" fmla="*/ 0 w 25775"/>
                  <a:gd name="connsiteY0" fmla="*/ 0 h 98151"/>
                  <a:gd name="connsiteX1" fmla="*/ 25775 w 25775"/>
                  <a:gd name="connsiteY1" fmla="*/ 0 h 98151"/>
                  <a:gd name="connsiteX2" fmla="*/ 25775 w 25775"/>
                  <a:gd name="connsiteY2" fmla="*/ 98151 h 98151"/>
                  <a:gd name="connsiteX3" fmla="*/ 0 w 25775"/>
                  <a:gd name="connsiteY3" fmla="*/ 98151 h 98151"/>
                </a:gdLst>
                <a:ahLst/>
                <a:cxnLst>
                  <a:cxn ang="0">
                    <a:pos x="connsiteX0" y="connsiteY0"/>
                  </a:cxn>
                  <a:cxn ang="0">
                    <a:pos x="connsiteX1" y="connsiteY1"/>
                  </a:cxn>
                  <a:cxn ang="0">
                    <a:pos x="connsiteX2" y="connsiteY2"/>
                  </a:cxn>
                  <a:cxn ang="0">
                    <a:pos x="connsiteX3" y="connsiteY3"/>
                  </a:cxn>
                </a:cxnLst>
                <a:rect l="l" t="t" r="r" b="b"/>
                <a:pathLst>
                  <a:path w="25775" h="98151">
                    <a:moveTo>
                      <a:pt x="0" y="0"/>
                    </a:moveTo>
                    <a:lnTo>
                      <a:pt x="25775" y="0"/>
                    </a:lnTo>
                    <a:lnTo>
                      <a:pt x="25775" y="98151"/>
                    </a:lnTo>
                    <a:lnTo>
                      <a:pt x="0" y="98151"/>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3" name="PPT世界-3-10"/>
              <p:cNvSpPr/>
              <p:nvPr/>
            </p:nvSpPr>
            <p:spPr>
              <a:xfrm>
                <a:off x="1983116" y="4481273"/>
                <a:ext cx="309290" cy="438161"/>
              </a:xfrm>
              <a:custGeom>
                <a:avLst/>
                <a:gdLst>
                  <a:gd name="connsiteX0" fmla="*/ 296404 w 309290"/>
                  <a:gd name="connsiteY0" fmla="*/ 180420 h 438161"/>
                  <a:gd name="connsiteX1" fmla="*/ 180420 w 309290"/>
                  <a:gd name="connsiteY1" fmla="*/ 180420 h 438161"/>
                  <a:gd name="connsiteX2" fmla="*/ 180420 w 309290"/>
                  <a:gd name="connsiteY2" fmla="*/ 103097 h 438161"/>
                  <a:gd name="connsiteX3" fmla="*/ 167533 w 309290"/>
                  <a:gd name="connsiteY3" fmla="*/ 90210 h 438161"/>
                  <a:gd name="connsiteX4" fmla="*/ 128871 w 309290"/>
                  <a:gd name="connsiteY4" fmla="*/ 90210 h 438161"/>
                  <a:gd name="connsiteX5" fmla="*/ 128871 w 309290"/>
                  <a:gd name="connsiteY5" fmla="*/ 38661 h 438161"/>
                  <a:gd name="connsiteX6" fmla="*/ 115984 w 309290"/>
                  <a:gd name="connsiteY6" fmla="*/ 25774 h 438161"/>
                  <a:gd name="connsiteX7" fmla="*/ 103097 w 309290"/>
                  <a:gd name="connsiteY7" fmla="*/ 25774 h 438161"/>
                  <a:gd name="connsiteX8" fmla="*/ 103097 w 309290"/>
                  <a:gd name="connsiteY8" fmla="*/ 0 h 438161"/>
                  <a:gd name="connsiteX9" fmla="*/ 77323 w 309290"/>
                  <a:gd name="connsiteY9" fmla="*/ 0 h 438161"/>
                  <a:gd name="connsiteX10" fmla="*/ 77323 w 309290"/>
                  <a:gd name="connsiteY10" fmla="*/ 25774 h 438161"/>
                  <a:gd name="connsiteX11" fmla="*/ 64436 w 309290"/>
                  <a:gd name="connsiteY11" fmla="*/ 25774 h 438161"/>
                  <a:gd name="connsiteX12" fmla="*/ 51548 w 309290"/>
                  <a:gd name="connsiteY12" fmla="*/ 38661 h 438161"/>
                  <a:gd name="connsiteX13" fmla="*/ 51548 w 309290"/>
                  <a:gd name="connsiteY13" fmla="*/ 90210 h 438161"/>
                  <a:gd name="connsiteX14" fmla="*/ 12887 w 309290"/>
                  <a:gd name="connsiteY14" fmla="*/ 90210 h 438161"/>
                  <a:gd name="connsiteX15" fmla="*/ 0 w 309290"/>
                  <a:gd name="connsiteY15" fmla="*/ 103097 h 438161"/>
                  <a:gd name="connsiteX16" fmla="*/ 0 w 309290"/>
                  <a:gd name="connsiteY16" fmla="*/ 425275 h 438161"/>
                  <a:gd name="connsiteX17" fmla="*/ 12887 w 309290"/>
                  <a:gd name="connsiteY17" fmla="*/ 438162 h 438161"/>
                  <a:gd name="connsiteX18" fmla="*/ 296404 w 309290"/>
                  <a:gd name="connsiteY18" fmla="*/ 438162 h 438161"/>
                  <a:gd name="connsiteX19" fmla="*/ 309291 w 309290"/>
                  <a:gd name="connsiteY19" fmla="*/ 425275 h 438161"/>
                  <a:gd name="connsiteX20" fmla="*/ 309291 w 309290"/>
                  <a:gd name="connsiteY20" fmla="*/ 193307 h 438161"/>
                  <a:gd name="connsiteX21" fmla="*/ 296404 w 309290"/>
                  <a:gd name="connsiteY21" fmla="*/ 180420 h 438161"/>
                  <a:gd name="connsiteX22" fmla="*/ 77323 w 309290"/>
                  <a:gd name="connsiteY22" fmla="*/ 51548 h 438161"/>
                  <a:gd name="connsiteX23" fmla="*/ 103097 w 309290"/>
                  <a:gd name="connsiteY23" fmla="*/ 51548 h 438161"/>
                  <a:gd name="connsiteX24" fmla="*/ 103097 w 309290"/>
                  <a:gd name="connsiteY24" fmla="*/ 90210 h 438161"/>
                  <a:gd name="connsiteX25" fmla="*/ 77323 w 309290"/>
                  <a:gd name="connsiteY25" fmla="*/ 90210 h 438161"/>
                  <a:gd name="connsiteX26" fmla="*/ 77323 w 309290"/>
                  <a:gd name="connsiteY26" fmla="*/ 51548 h 438161"/>
                  <a:gd name="connsiteX27" fmla="*/ 154645 w 309290"/>
                  <a:gd name="connsiteY27" fmla="*/ 412388 h 438161"/>
                  <a:gd name="connsiteX28" fmla="*/ 25774 w 309290"/>
                  <a:gd name="connsiteY28" fmla="*/ 412388 h 438161"/>
                  <a:gd name="connsiteX29" fmla="*/ 25774 w 309290"/>
                  <a:gd name="connsiteY29" fmla="*/ 115984 h 438161"/>
                  <a:gd name="connsiteX30" fmla="*/ 154645 w 309290"/>
                  <a:gd name="connsiteY30" fmla="*/ 115984 h 438161"/>
                  <a:gd name="connsiteX31" fmla="*/ 154645 w 309290"/>
                  <a:gd name="connsiteY31" fmla="*/ 412388 h 438161"/>
                  <a:gd name="connsiteX32" fmla="*/ 283517 w 309290"/>
                  <a:gd name="connsiteY32" fmla="*/ 231968 h 438161"/>
                  <a:gd name="connsiteX33" fmla="*/ 257742 w 309290"/>
                  <a:gd name="connsiteY33" fmla="*/ 231968 h 438161"/>
                  <a:gd name="connsiteX34" fmla="*/ 257742 w 309290"/>
                  <a:gd name="connsiteY34" fmla="*/ 257742 h 438161"/>
                  <a:gd name="connsiteX35" fmla="*/ 283517 w 309290"/>
                  <a:gd name="connsiteY35" fmla="*/ 257742 h 438161"/>
                  <a:gd name="connsiteX36" fmla="*/ 283517 w 309290"/>
                  <a:gd name="connsiteY36" fmla="*/ 283517 h 438161"/>
                  <a:gd name="connsiteX37" fmla="*/ 257742 w 309290"/>
                  <a:gd name="connsiteY37" fmla="*/ 283517 h 438161"/>
                  <a:gd name="connsiteX38" fmla="*/ 257742 w 309290"/>
                  <a:gd name="connsiteY38" fmla="*/ 309291 h 438161"/>
                  <a:gd name="connsiteX39" fmla="*/ 283517 w 309290"/>
                  <a:gd name="connsiteY39" fmla="*/ 309291 h 438161"/>
                  <a:gd name="connsiteX40" fmla="*/ 283517 w 309290"/>
                  <a:gd name="connsiteY40" fmla="*/ 412388 h 438161"/>
                  <a:gd name="connsiteX41" fmla="*/ 180420 w 309290"/>
                  <a:gd name="connsiteY41" fmla="*/ 412388 h 438161"/>
                  <a:gd name="connsiteX42" fmla="*/ 180420 w 309290"/>
                  <a:gd name="connsiteY42" fmla="*/ 206194 h 438161"/>
                  <a:gd name="connsiteX43" fmla="*/ 283517 w 309290"/>
                  <a:gd name="connsiteY43" fmla="*/ 206194 h 438161"/>
                  <a:gd name="connsiteX44" fmla="*/ 283517 w 309290"/>
                  <a:gd name="connsiteY44" fmla="*/ 231968 h 43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9290" h="438161">
                    <a:moveTo>
                      <a:pt x="296404" y="180420"/>
                    </a:moveTo>
                    <a:lnTo>
                      <a:pt x="180420" y="180420"/>
                    </a:lnTo>
                    <a:lnTo>
                      <a:pt x="180420" y="103097"/>
                    </a:lnTo>
                    <a:cubicBezTo>
                      <a:pt x="180420" y="95980"/>
                      <a:pt x="174649" y="90210"/>
                      <a:pt x="167533" y="90210"/>
                    </a:cubicBezTo>
                    <a:lnTo>
                      <a:pt x="128871" y="90210"/>
                    </a:lnTo>
                    <a:lnTo>
                      <a:pt x="128871" y="38661"/>
                    </a:lnTo>
                    <a:cubicBezTo>
                      <a:pt x="128871" y="31544"/>
                      <a:pt x="123101" y="25774"/>
                      <a:pt x="115984" y="25774"/>
                    </a:cubicBezTo>
                    <a:lnTo>
                      <a:pt x="103097" y="25774"/>
                    </a:lnTo>
                    <a:lnTo>
                      <a:pt x="103097" y="0"/>
                    </a:lnTo>
                    <a:lnTo>
                      <a:pt x="77323" y="0"/>
                    </a:lnTo>
                    <a:lnTo>
                      <a:pt x="77323" y="25774"/>
                    </a:lnTo>
                    <a:lnTo>
                      <a:pt x="64436" y="25774"/>
                    </a:lnTo>
                    <a:cubicBezTo>
                      <a:pt x="57319" y="25774"/>
                      <a:pt x="51548" y="31544"/>
                      <a:pt x="51548" y="38661"/>
                    </a:cubicBezTo>
                    <a:lnTo>
                      <a:pt x="51548" y="90210"/>
                    </a:lnTo>
                    <a:lnTo>
                      <a:pt x="12887" y="90210"/>
                    </a:lnTo>
                    <a:cubicBezTo>
                      <a:pt x="5770" y="90210"/>
                      <a:pt x="0" y="95980"/>
                      <a:pt x="0" y="103097"/>
                    </a:cubicBezTo>
                    <a:lnTo>
                      <a:pt x="0" y="425275"/>
                    </a:lnTo>
                    <a:cubicBezTo>
                      <a:pt x="0" y="432392"/>
                      <a:pt x="5770" y="438162"/>
                      <a:pt x="12887" y="438162"/>
                    </a:cubicBezTo>
                    <a:lnTo>
                      <a:pt x="296404" y="438162"/>
                    </a:lnTo>
                    <a:cubicBezTo>
                      <a:pt x="303521" y="438162"/>
                      <a:pt x="309291" y="432392"/>
                      <a:pt x="309291" y="425275"/>
                    </a:cubicBezTo>
                    <a:lnTo>
                      <a:pt x="309291" y="193307"/>
                    </a:lnTo>
                    <a:cubicBezTo>
                      <a:pt x="309291" y="186190"/>
                      <a:pt x="303521" y="180420"/>
                      <a:pt x="296404" y="180420"/>
                    </a:cubicBezTo>
                    <a:close/>
                    <a:moveTo>
                      <a:pt x="77323" y="51548"/>
                    </a:moveTo>
                    <a:lnTo>
                      <a:pt x="103097" y="51548"/>
                    </a:lnTo>
                    <a:lnTo>
                      <a:pt x="103097" y="90210"/>
                    </a:lnTo>
                    <a:lnTo>
                      <a:pt x="77323" y="90210"/>
                    </a:lnTo>
                    <a:lnTo>
                      <a:pt x="77323" y="51548"/>
                    </a:lnTo>
                    <a:close/>
                    <a:moveTo>
                      <a:pt x="154645" y="412388"/>
                    </a:moveTo>
                    <a:lnTo>
                      <a:pt x="25774" y="412388"/>
                    </a:lnTo>
                    <a:lnTo>
                      <a:pt x="25774" y="115984"/>
                    </a:lnTo>
                    <a:lnTo>
                      <a:pt x="154645" y="115984"/>
                    </a:lnTo>
                    <a:lnTo>
                      <a:pt x="154645" y="412388"/>
                    </a:lnTo>
                    <a:close/>
                    <a:moveTo>
                      <a:pt x="283517" y="231968"/>
                    </a:moveTo>
                    <a:lnTo>
                      <a:pt x="257742" y="231968"/>
                    </a:lnTo>
                    <a:lnTo>
                      <a:pt x="257742" y="257742"/>
                    </a:lnTo>
                    <a:lnTo>
                      <a:pt x="283517" y="257742"/>
                    </a:lnTo>
                    <a:lnTo>
                      <a:pt x="283517" y="283517"/>
                    </a:lnTo>
                    <a:lnTo>
                      <a:pt x="257742" y="283517"/>
                    </a:lnTo>
                    <a:lnTo>
                      <a:pt x="257742" y="309291"/>
                    </a:lnTo>
                    <a:lnTo>
                      <a:pt x="283517" y="309291"/>
                    </a:lnTo>
                    <a:lnTo>
                      <a:pt x="283517" y="412388"/>
                    </a:lnTo>
                    <a:lnTo>
                      <a:pt x="180420" y="412388"/>
                    </a:lnTo>
                    <a:lnTo>
                      <a:pt x="180420" y="206194"/>
                    </a:lnTo>
                    <a:lnTo>
                      <a:pt x="283517" y="206194"/>
                    </a:lnTo>
                    <a:lnTo>
                      <a:pt x="283517" y="231968"/>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4" name="PPT世界-3-11"/>
              <p:cNvSpPr/>
              <p:nvPr/>
            </p:nvSpPr>
            <p:spPr>
              <a:xfrm>
                <a:off x="2034664" y="4674579"/>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5" name="PPT世界-3-12"/>
              <p:cNvSpPr/>
              <p:nvPr/>
            </p:nvSpPr>
            <p:spPr>
              <a:xfrm>
                <a:off x="2086212" y="4674579"/>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6" name="PPT世界-3-13"/>
              <p:cNvSpPr/>
              <p:nvPr/>
            </p:nvSpPr>
            <p:spPr>
              <a:xfrm>
                <a:off x="2034664" y="4726128"/>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7" name="PPT世界-3-14"/>
              <p:cNvSpPr/>
              <p:nvPr/>
            </p:nvSpPr>
            <p:spPr>
              <a:xfrm>
                <a:off x="2086212" y="4726128"/>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8" name="PPT世界-3-15"/>
              <p:cNvSpPr/>
              <p:nvPr/>
            </p:nvSpPr>
            <p:spPr>
              <a:xfrm>
                <a:off x="2034664" y="4777676"/>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9" name="PPT世界-3-16"/>
              <p:cNvSpPr/>
              <p:nvPr/>
            </p:nvSpPr>
            <p:spPr>
              <a:xfrm>
                <a:off x="2189309" y="4713241"/>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0" name="PPT世界-3-17"/>
              <p:cNvSpPr/>
              <p:nvPr/>
            </p:nvSpPr>
            <p:spPr>
              <a:xfrm>
                <a:off x="2189309" y="4764789"/>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1" name="PPT世界-3-18"/>
              <p:cNvSpPr/>
              <p:nvPr/>
            </p:nvSpPr>
            <p:spPr>
              <a:xfrm>
                <a:off x="2034664" y="4623031"/>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2" name="PPT世界-3-19"/>
              <p:cNvSpPr/>
              <p:nvPr/>
            </p:nvSpPr>
            <p:spPr>
              <a:xfrm>
                <a:off x="2086212" y="4623031"/>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3" name="PPT世界-3-20"/>
              <p:cNvSpPr/>
              <p:nvPr/>
            </p:nvSpPr>
            <p:spPr>
              <a:xfrm>
                <a:off x="2472826" y="4481273"/>
                <a:ext cx="90209" cy="103096"/>
              </a:xfrm>
              <a:custGeom>
                <a:avLst/>
                <a:gdLst>
                  <a:gd name="connsiteX0" fmla="*/ 64436 w 90209"/>
                  <a:gd name="connsiteY0" fmla="*/ 0 h 103096"/>
                  <a:gd name="connsiteX1" fmla="*/ 64436 w 90209"/>
                  <a:gd name="connsiteY1" fmla="*/ 19331 h 103096"/>
                  <a:gd name="connsiteX2" fmla="*/ 45105 w 90209"/>
                  <a:gd name="connsiteY2" fmla="*/ 38661 h 103096"/>
                  <a:gd name="connsiteX3" fmla="*/ 0 w 90209"/>
                  <a:gd name="connsiteY3" fmla="*/ 83766 h 103096"/>
                  <a:gd name="connsiteX4" fmla="*/ 0 w 90209"/>
                  <a:gd name="connsiteY4" fmla="*/ 103097 h 103096"/>
                  <a:gd name="connsiteX5" fmla="*/ 25774 w 90209"/>
                  <a:gd name="connsiteY5" fmla="*/ 103097 h 103096"/>
                  <a:gd name="connsiteX6" fmla="*/ 25774 w 90209"/>
                  <a:gd name="connsiteY6" fmla="*/ 83766 h 103096"/>
                  <a:gd name="connsiteX7" fmla="*/ 45105 w 90209"/>
                  <a:gd name="connsiteY7" fmla="*/ 64436 h 103096"/>
                  <a:gd name="connsiteX8" fmla="*/ 90210 w 90209"/>
                  <a:gd name="connsiteY8" fmla="*/ 19331 h 103096"/>
                  <a:gd name="connsiteX9" fmla="*/ 90210 w 90209"/>
                  <a:gd name="connsiteY9" fmla="*/ 0 h 103096"/>
                  <a:gd name="connsiteX10" fmla="*/ 64436 w 90209"/>
                  <a:gd name="connsiteY10" fmla="*/ 0 h 10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09" h="103096">
                    <a:moveTo>
                      <a:pt x="64436" y="0"/>
                    </a:moveTo>
                    <a:lnTo>
                      <a:pt x="64436" y="19331"/>
                    </a:lnTo>
                    <a:cubicBezTo>
                      <a:pt x="64436" y="30006"/>
                      <a:pt x="55780" y="38661"/>
                      <a:pt x="45105" y="38661"/>
                    </a:cubicBezTo>
                    <a:cubicBezTo>
                      <a:pt x="20194" y="38661"/>
                      <a:pt x="0" y="58855"/>
                      <a:pt x="0" y="83766"/>
                    </a:cubicBezTo>
                    <a:lnTo>
                      <a:pt x="0" y="103097"/>
                    </a:lnTo>
                    <a:lnTo>
                      <a:pt x="25774" y="103097"/>
                    </a:lnTo>
                    <a:lnTo>
                      <a:pt x="25774" y="83766"/>
                    </a:lnTo>
                    <a:cubicBezTo>
                      <a:pt x="25774" y="73091"/>
                      <a:pt x="34430" y="64436"/>
                      <a:pt x="45105" y="64436"/>
                    </a:cubicBezTo>
                    <a:cubicBezTo>
                      <a:pt x="70016" y="64436"/>
                      <a:pt x="90210" y="44241"/>
                      <a:pt x="90210" y="19331"/>
                    </a:cubicBezTo>
                    <a:lnTo>
                      <a:pt x="90210" y="0"/>
                    </a:lnTo>
                    <a:lnTo>
                      <a:pt x="64436" y="0"/>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4" name="PPT世界-3-21"/>
              <p:cNvSpPr/>
              <p:nvPr/>
            </p:nvSpPr>
            <p:spPr>
              <a:xfrm>
                <a:off x="2447052" y="4507047"/>
                <a:ext cx="309290" cy="412387"/>
              </a:xfrm>
              <a:custGeom>
                <a:avLst/>
                <a:gdLst>
                  <a:gd name="connsiteX0" fmla="*/ 304793 w 309290"/>
                  <a:gd name="connsiteY0" fmla="*/ 260848 h 412387"/>
                  <a:gd name="connsiteX1" fmla="*/ 214583 w 309290"/>
                  <a:gd name="connsiteY1" fmla="*/ 183525 h 412387"/>
                  <a:gd name="connsiteX2" fmla="*/ 196411 w 309290"/>
                  <a:gd name="connsiteY2" fmla="*/ 184919 h 412387"/>
                  <a:gd name="connsiteX3" fmla="*/ 193307 w 309290"/>
                  <a:gd name="connsiteY3" fmla="*/ 193307 h 412387"/>
                  <a:gd name="connsiteX4" fmla="*/ 193307 w 309290"/>
                  <a:gd name="connsiteY4" fmla="*/ 220511 h 412387"/>
                  <a:gd name="connsiteX5" fmla="*/ 150148 w 309290"/>
                  <a:gd name="connsiteY5" fmla="*/ 183525 h 412387"/>
                  <a:gd name="connsiteX6" fmla="*/ 131975 w 309290"/>
                  <a:gd name="connsiteY6" fmla="*/ 184919 h 412387"/>
                  <a:gd name="connsiteX7" fmla="*/ 128871 w 309290"/>
                  <a:gd name="connsiteY7" fmla="*/ 193307 h 412387"/>
                  <a:gd name="connsiteX8" fmla="*/ 128871 w 309290"/>
                  <a:gd name="connsiteY8" fmla="*/ 257742 h 412387"/>
                  <a:gd name="connsiteX9" fmla="*/ 103097 w 309290"/>
                  <a:gd name="connsiteY9" fmla="*/ 257742 h 412387"/>
                  <a:gd name="connsiteX10" fmla="*/ 103097 w 309290"/>
                  <a:gd name="connsiteY10" fmla="*/ 128871 h 412387"/>
                  <a:gd name="connsiteX11" fmla="*/ 115984 w 309290"/>
                  <a:gd name="connsiteY11" fmla="*/ 128871 h 412387"/>
                  <a:gd name="connsiteX12" fmla="*/ 115984 w 309290"/>
                  <a:gd name="connsiteY12" fmla="*/ 103097 h 412387"/>
                  <a:gd name="connsiteX13" fmla="*/ 106680 w 309290"/>
                  <a:gd name="connsiteY13" fmla="*/ 103097 h 412387"/>
                  <a:gd name="connsiteX14" fmla="*/ 128871 w 309290"/>
                  <a:gd name="connsiteY14" fmla="*/ 90210 h 412387"/>
                  <a:gd name="connsiteX15" fmla="*/ 193307 w 309290"/>
                  <a:gd name="connsiteY15" fmla="*/ 25774 h 412387"/>
                  <a:gd name="connsiteX16" fmla="*/ 193307 w 309290"/>
                  <a:gd name="connsiteY16" fmla="*/ 0 h 412387"/>
                  <a:gd name="connsiteX17" fmla="*/ 167533 w 309290"/>
                  <a:gd name="connsiteY17" fmla="*/ 0 h 412387"/>
                  <a:gd name="connsiteX18" fmla="*/ 167533 w 309290"/>
                  <a:gd name="connsiteY18" fmla="*/ 25774 h 412387"/>
                  <a:gd name="connsiteX19" fmla="*/ 128871 w 309290"/>
                  <a:gd name="connsiteY19" fmla="*/ 64436 h 412387"/>
                  <a:gd name="connsiteX20" fmla="*/ 79153 w 309290"/>
                  <a:gd name="connsiteY20" fmla="*/ 103097 h 412387"/>
                  <a:gd name="connsiteX21" fmla="*/ 12887 w 309290"/>
                  <a:gd name="connsiteY21" fmla="*/ 103097 h 412387"/>
                  <a:gd name="connsiteX22" fmla="*/ 12887 w 309290"/>
                  <a:gd name="connsiteY22" fmla="*/ 128871 h 412387"/>
                  <a:gd name="connsiteX23" fmla="*/ 25774 w 309290"/>
                  <a:gd name="connsiteY23" fmla="*/ 128871 h 412387"/>
                  <a:gd name="connsiteX24" fmla="*/ 25774 w 309290"/>
                  <a:gd name="connsiteY24" fmla="*/ 257742 h 412387"/>
                  <a:gd name="connsiteX25" fmla="*/ 12887 w 309290"/>
                  <a:gd name="connsiteY25" fmla="*/ 257742 h 412387"/>
                  <a:gd name="connsiteX26" fmla="*/ 0 w 309290"/>
                  <a:gd name="connsiteY26" fmla="*/ 270629 h 412387"/>
                  <a:gd name="connsiteX27" fmla="*/ 0 w 309290"/>
                  <a:gd name="connsiteY27" fmla="*/ 399501 h 412387"/>
                  <a:gd name="connsiteX28" fmla="*/ 12887 w 309290"/>
                  <a:gd name="connsiteY28" fmla="*/ 412388 h 412387"/>
                  <a:gd name="connsiteX29" fmla="*/ 296404 w 309290"/>
                  <a:gd name="connsiteY29" fmla="*/ 412388 h 412387"/>
                  <a:gd name="connsiteX30" fmla="*/ 309291 w 309290"/>
                  <a:gd name="connsiteY30" fmla="*/ 399501 h 412387"/>
                  <a:gd name="connsiteX31" fmla="*/ 309291 w 309290"/>
                  <a:gd name="connsiteY31" fmla="*/ 270629 h 412387"/>
                  <a:gd name="connsiteX32" fmla="*/ 304793 w 309290"/>
                  <a:gd name="connsiteY32" fmla="*/ 260848 h 412387"/>
                  <a:gd name="connsiteX33" fmla="*/ 51548 w 309290"/>
                  <a:gd name="connsiteY33" fmla="*/ 128871 h 412387"/>
                  <a:gd name="connsiteX34" fmla="*/ 77323 w 309290"/>
                  <a:gd name="connsiteY34" fmla="*/ 128871 h 412387"/>
                  <a:gd name="connsiteX35" fmla="*/ 77323 w 309290"/>
                  <a:gd name="connsiteY35" fmla="*/ 257742 h 412387"/>
                  <a:gd name="connsiteX36" fmla="*/ 51548 w 309290"/>
                  <a:gd name="connsiteY36" fmla="*/ 257742 h 412387"/>
                  <a:gd name="connsiteX37" fmla="*/ 51548 w 309290"/>
                  <a:gd name="connsiteY37" fmla="*/ 128871 h 412387"/>
                  <a:gd name="connsiteX38" fmla="*/ 283517 w 309290"/>
                  <a:gd name="connsiteY38" fmla="*/ 386614 h 412387"/>
                  <a:gd name="connsiteX39" fmla="*/ 25774 w 309290"/>
                  <a:gd name="connsiteY39" fmla="*/ 386614 h 412387"/>
                  <a:gd name="connsiteX40" fmla="*/ 25774 w 309290"/>
                  <a:gd name="connsiteY40" fmla="*/ 283517 h 412387"/>
                  <a:gd name="connsiteX41" fmla="*/ 141758 w 309290"/>
                  <a:gd name="connsiteY41" fmla="*/ 283517 h 412387"/>
                  <a:gd name="connsiteX42" fmla="*/ 154645 w 309290"/>
                  <a:gd name="connsiteY42" fmla="*/ 270629 h 412387"/>
                  <a:gd name="connsiteX43" fmla="*/ 154645 w 309290"/>
                  <a:gd name="connsiteY43" fmla="*/ 221323 h 412387"/>
                  <a:gd name="connsiteX44" fmla="*/ 197804 w 309290"/>
                  <a:gd name="connsiteY44" fmla="*/ 258322 h 412387"/>
                  <a:gd name="connsiteX45" fmla="*/ 215977 w 309290"/>
                  <a:gd name="connsiteY45" fmla="*/ 256929 h 412387"/>
                  <a:gd name="connsiteX46" fmla="*/ 219081 w 309290"/>
                  <a:gd name="connsiteY46" fmla="*/ 248541 h 412387"/>
                  <a:gd name="connsiteX47" fmla="*/ 219081 w 309290"/>
                  <a:gd name="connsiteY47" fmla="*/ 221323 h 412387"/>
                  <a:gd name="connsiteX48" fmla="*/ 283517 w 309290"/>
                  <a:gd name="connsiteY48" fmla="*/ 276558 h 412387"/>
                  <a:gd name="connsiteX49" fmla="*/ 283517 w 309290"/>
                  <a:gd name="connsiteY49" fmla="*/ 386614 h 4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9290" h="412387">
                    <a:moveTo>
                      <a:pt x="304793" y="260848"/>
                    </a:moveTo>
                    <a:lnTo>
                      <a:pt x="214583" y="183525"/>
                    </a:lnTo>
                    <a:cubicBezTo>
                      <a:pt x="209180" y="178893"/>
                      <a:pt x="201045" y="179516"/>
                      <a:pt x="196411" y="184919"/>
                    </a:cubicBezTo>
                    <a:cubicBezTo>
                      <a:pt x="194409" y="187255"/>
                      <a:pt x="193307" y="190230"/>
                      <a:pt x="193307" y="193307"/>
                    </a:cubicBezTo>
                    <a:lnTo>
                      <a:pt x="193307" y="220511"/>
                    </a:lnTo>
                    <a:lnTo>
                      <a:pt x="150148" y="183525"/>
                    </a:lnTo>
                    <a:cubicBezTo>
                      <a:pt x="144745" y="178893"/>
                      <a:pt x="136610" y="179516"/>
                      <a:pt x="131975" y="184919"/>
                    </a:cubicBezTo>
                    <a:cubicBezTo>
                      <a:pt x="129973" y="187255"/>
                      <a:pt x="128871" y="190230"/>
                      <a:pt x="128871" y="193307"/>
                    </a:cubicBezTo>
                    <a:lnTo>
                      <a:pt x="128871" y="257742"/>
                    </a:lnTo>
                    <a:lnTo>
                      <a:pt x="103097" y="257742"/>
                    </a:lnTo>
                    <a:lnTo>
                      <a:pt x="103097" y="128871"/>
                    </a:lnTo>
                    <a:lnTo>
                      <a:pt x="115984" y="128871"/>
                    </a:lnTo>
                    <a:lnTo>
                      <a:pt x="115984" y="103097"/>
                    </a:lnTo>
                    <a:lnTo>
                      <a:pt x="106680" y="103097"/>
                    </a:lnTo>
                    <a:cubicBezTo>
                      <a:pt x="111246" y="95149"/>
                      <a:pt x="119704" y="90237"/>
                      <a:pt x="128871" y="90210"/>
                    </a:cubicBezTo>
                    <a:cubicBezTo>
                      <a:pt x="164440" y="90168"/>
                      <a:pt x="193265" y="61343"/>
                      <a:pt x="193307" y="25774"/>
                    </a:cubicBezTo>
                    <a:lnTo>
                      <a:pt x="193307" y="0"/>
                    </a:lnTo>
                    <a:lnTo>
                      <a:pt x="167533" y="0"/>
                    </a:lnTo>
                    <a:lnTo>
                      <a:pt x="167533" y="25774"/>
                    </a:lnTo>
                    <a:cubicBezTo>
                      <a:pt x="167533" y="47127"/>
                      <a:pt x="150224" y="64436"/>
                      <a:pt x="128871" y="64436"/>
                    </a:cubicBezTo>
                    <a:cubicBezTo>
                      <a:pt x="105438" y="64524"/>
                      <a:pt x="85011" y="80406"/>
                      <a:pt x="79153" y="103097"/>
                    </a:cubicBezTo>
                    <a:lnTo>
                      <a:pt x="12887" y="103097"/>
                    </a:lnTo>
                    <a:lnTo>
                      <a:pt x="12887" y="128871"/>
                    </a:lnTo>
                    <a:lnTo>
                      <a:pt x="25774" y="128871"/>
                    </a:lnTo>
                    <a:lnTo>
                      <a:pt x="25774" y="257742"/>
                    </a:lnTo>
                    <a:lnTo>
                      <a:pt x="12887" y="257742"/>
                    </a:lnTo>
                    <a:cubicBezTo>
                      <a:pt x="5770" y="257742"/>
                      <a:pt x="0" y="263513"/>
                      <a:pt x="0" y="270629"/>
                    </a:cubicBezTo>
                    <a:lnTo>
                      <a:pt x="0" y="399501"/>
                    </a:lnTo>
                    <a:cubicBezTo>
                      <a:pt x="0" y="406618"/>
                      <a:pt x="5770" y="412388"/>
                      <a:pt x="12887" y="412388"/>
                    </a:cubicBezTo>
                    <a:lnTo>
                      <a:pt x="296404" y="412388"/>
                    </a:lnTo>
                    <a:cubicBezTo>
                      <a:pt x="303521" y="412388"/>
                      <a:pt x="309291" y="406618"/>
                      <a:pt x="309291" y="399501"/>
                    </a:cubicBezTo>
                    <a:lnTo>
                      <a:pt x="309291" y="270629"/>
                    </a:lnTo>
                    <a:cubicBezTo>
                      <a:pt x="309291" y="266870"/>
                      <a:pt x="307648" y="263297"/>
                      <a:pt x="304793" y="260848"/>
                    </a:cubicBezTo>
                    <a:close/>
                    <a:moveTo>
                      <a:pt x="51548" y="128871"/>
                    </a:moveTo>
                    <a:lnTo>
                      <a:pt x="77323" y="128871"/>
                    </a:lnTo>
                    <a:lnTo>
                      <a:pt x="77323" y="257742"/>
                    </a:lnTo>
                    <a:lnTo>
                      <a:pt x="51548" y="257742"/>
                    </a:lnTo>
                    <a:lnTo>
                      <a:pt x="51548" y="128871"/>
                    </a:lnTo>
                    <a:close/>
                    <a:moveTo>
                      <a:pt x="283517" y="386614"/>
                    </a:moveTo>
                    <a:lnTo>
                      <a:pt x="25774" y="386614"/>
                    </a:lnTo>
                    <a:lnTo>
                      <a:pt x="25774" y="283517"/>
                    </a:lnTo>
                    <a:lnTo>
                      <a:pt x="141758" y="283517"/>
                    </a:lnTo>
                    <a:cubicBezTo>
                      <a:pt x="148875" y="283517"/>
                      <a:pt x="154645" y="277746"/>
                      <a:pt x="154645" y="270629"/>
                    </a:cubicBezTo>
                    <a:lnTo>
                      <a:pt x="154645" y="221323"/>
                    </a:lnTo>
                    <a:lnTo>
                      <a:pt x="197804" y="258322"/>
                    </a:lnTo>
                    <a:cubicBezTo>
                      <a:pt x="203207" y="262955"/>
                      <a:pt x="211342" y="262332"/>
                      <a:pt x="215977" y="256929"/>
                    </a:cubicBezTo>
                    <a:cubicBezTo>
                      <a:pt x="217981" y="254593"/>
                      <a:pt x="219081" y="251618"/>
                      <a:pt x="219081" y="248541"/>
                    </a:cubicBezTo>
                    <a:lnTo>
                      <a:pt x="219081" y="221323"/>
                    </a:lnTo>
                    <a:lnTo>
                      <a:pt x="283517" y="276558"/>
                    </a:lnTo>
                    <a:lnTo>
                      <a:pt x="283517" y="38661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5" name="PPT世界-3-22"/>
              <p:cNvSpPr/>
              <p:nvPr/>
            </p:nvSpPr>
            <p:spPr>
              <a:xfrm>
                <a:off x="2627471" y="4842112"/>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6" name="PPT世界-3-23"/>
              <p:cNvSpPr/>
              <p:nvPr/>
            </p:nvSpPr>
            <p:spPr>
              <a:xfrm>
                <a:off x="2679020" y="4842112"/>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7" name="PPT世界-3-24"/>
              <p:cNvSpPr/>
              <p:nvPr/>
            </p:nvSpPr>
            <p:spPr>
              <a:xfrm>
                <a:off x="2627471" y="4790563"/>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8" name="PPT世界-3-25"/>
              <p:cNvSpPr/>
              <p:nvPr/>
            </p:nvSpPr>
            <p:spPr>
              <a:xfrm>
                <a:off x="2679020" y="4790563"/>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9" name="PPT世界-3-26"/>
              <p:cNvSpPr/>
              <p:nvPr/>
            </p:nvSpPr>
            <p:spPr>
              <a:xfrm>
                <a:off x="2498600" y="4816338"/>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0" name="PPT世界-3-27"/>
              <p:cNvSpPr/>
              <p:nvPr/>
            </p:nvSpPr>
            <p:spPr>
              <a:xfrm>
                <a:off x="2550149" y="4816338"/>
                <a:ext cx="25774" cy="25774"/>
              </a:xfrm>
              <a:custGeom>
                <a:avLst/>
                <a:gdLst>
                  <a:gd name="connsiteX0" fmla="*/ 0 w 25774"/>
                  <a:gd name="connsiteY0" fmla="*/ 0 h 25774"/>
                  <a:gd name="connsiteX1" fmla="*/ 25774 w 25774"/>
                  <a:gd name="connsiteY1" fmla="*/ 0 h 25774"/>
                  <a:gd name="connsiteX2" fmla="*/ 25774 w 25774"/>
                  <a:gd name="connsiteY2" fmla="*/ 25774 h 25774"/>
                  <a:gd name="connsiteX3" fmla="*/ 0 w 25774"/>
                  <a:gd name="connsiteY3" fmla="*/ 25774 h 25774"/>
                </a:gdLst>
                <a:ahLst/>
                <a:cxnLst>
                  <a:cxn ang="0">
                    <a:pos x="connsiteX0" y="connsiteY0"/>
                  </a:cxn>
                  <a:cxn ang="0">
                    <a:pos x="connsiteX1" y="connsiteY1"/>
                  </a:cxn>
                  <a:cxn ang="0">
                    <a:pos x="connsiteX2" y="connsiteY2"/>
                  </a:cxn>
                  <a:cxn ang="0">
                    <a:pos x="connsiteX3" y="connsiteY3"/>
                  </a:cxn>
                </a:cxnLst>
                <a:rect l="l" t="t" r="r" b="b"/>
                <a:pathLst>
                  <a:path w="25774" h="25774">
                    <a:moveTo>
                      <a:pt x="0" y="0"/>
                    </a:moveTo>
                    <a:lnTo>
                      <a:pt x="25774" y="0"/>
                    </a:lnTo>
                    <a:lnTo>
                      <a:pt x="25774" y="25774"/>
                    </a:lnTo>
                    <a:lnTo>
                      <a:pt x="0"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1" name="PPT世界-3-28"/>
              <p:cNvSpPr/>
              <p:nvPr/>
            </p:nvSpPr>
            <p:spPr>
              <a:xfrm>
                <a:off x="2331068" y="4777676"/>
                <a:ext cx="77322" cy="77322"/>
              </a:xfrm>
              <a:custGeom>
                <a:avLst/>
                <a:gdLst>
                  <a:gd name="connsiteX0" fmla="*/ 51548 w 77322"/>
                  <a:gd name="connsiteY0" fmla="*/ 25774 h 77322"/>
                  <a:gd name="connsiteX1" fmla="*/ 51548 w 77322"/>
                  <a:gd name="connsiteY1" fmla="*/ 0 h 77322"/>
                  <a:gd name="connsiteX2" fmla="*/ 25774 w 77322"/>
                  <a:gd name="connsiteY2" fmla="*/ 0 h 77322"/>
                  <a:gd name="connsiteX3" fmla="*/ 25774 w 77322"/>
                  <a:gd name="connsiteY3" fmla="*/ 25774 h 77322"/>
                  <a:gd name="connsiteX4" fmla="*/ 0 w 77322"/>
                  <a:gd name="connsiteY4" fmla="*/ 25774 h 77322"/>
                  <a:gd name="connsiteX5" fmla="*/ 0 w 77322"/>
                  <a:gd name="connsiteY5" fmla="*/ 51548 h 77322"/>
                  <a:gd name="connsiteX6" fmla="*/ 25774 w 77322"/>
                  <a:gd name="connsiteY6" fmla="*/ 51548 h 77322"/>
                  <a:gd name="connsiteX7" fmla="*/ 25774 w 77322"/>
                  <a:gd name="connsiteY7" fmla="*/ 77323 h 77322"/>
                  <a:gd name="connsiteX8" fmla="*/ 51548 w 77322"/>
                  <a:gd name="connsiteY8" fmla="*/ 77323 h 77322"/>
                  <a:gd name="connsiteX9" fmla="*/ 51548 w 77322"/>
                  <a:gd name="connsiteY9" fmla="*/ 51548 h 77322"/>
                  <a:gd name="connsiteX10" fmla="*/ 77323 w 77322"/>
                  <a:gd name="connsiteY10" fmla="*/ 51548 h 77322"/>
                  <a:gd name="connsiteX11" fmla="*/ 77323 w 77322"/>
                  <a:gd name="connsiteY11" fmla="*/ 25774 h 7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22" h="77322">
                    <a:moveTo>
                      <a:pt x="51548" y="25774"/>
                    </a:moveTo>
                    <a:lnTo>
                      <a:pt x="51548" y="0"/>
                    </a:lnTo>
                    <a:lnTo>
                      <a:pt x="25774" y="0"/>
                    </a:lnTo>
                    <a:lnTo>
                      <a:pt x="25774" y="25774"/>
                    </a:lnTo>
                    <a:lnTo>
                      <a:pt x="0" y="25774"/>
                    </a:lnTo>
                    <a:lnTo>
                      <a:pt x="0" y="51548"/>
                    </a:lnTo>
                    <a:lnTo>
                      <a:pt x="25774" y="51548"/>
                    </a:lnTo>
                    <a:lnTo>
                      <a:pt x="25774" y="77323"/>
                    </a:lnTo>
                    <a:lnTo>
                      <a:pt x="51548" y="77323"/>
                    </a:lnTo>
                    <a:lnTo>
                      <a:pt x="51548" y="51548"/>
                    </a:lnTo>
                    <a:lnTo>
                      <a:pt x="77323" y="51548"/>
                    </a:lnTo>
                    <a:lnTo>
                      <a:pt x="77323" y="25774"/>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sp>
          <p:nvSpPr>
            <p:cNvPr id="21" name="PPT世界-3-29"/>
            <p:cNvSpPr txBox="1"/>
            <p:nvPr/>
          </p:nvSpPr>
          <p:spPr>
            <a:xfrm>
              <a:off x="7009304" y="4512950"/>
              <a:ext cx="1025922" cy="246221"/>
            </a:xfrm>
            <a:prstGeom prst="rect">
              <a:avLst/>
            </a:prstGeom>
            <a:noFill/>
            <a:ln>
              <a:noFill/>
            </a:ln>
          </p:spPr>
          <p:txBody>
            <a:bodyPr wrap="none" lIns="0" tIns="0" rIns="0" bIns="0" rtlCol="0">
              <a:no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a:t>
              </a:r>
            </a:p>
          </p:txBody>
        </p:sp>
        <p:sp>
          <p:nvSpPr>
            <p:cNvPr id="22" name="PPT世界-3-30"/>
            <p:cNvSpPr txBox="1"/>
            <p:nvPr/>
          </p:nvSpPr>
          <p:spPr>
            <a:xfrm>
              <a:off x="7012522" y="4815882"/>
              <a:ext cx="1509622" cy="912716"/>
            </a:xfrm>
            <a:prstGeom prst="rect">
              <a:avLst/>
            </a:prstGeom>
            <a:noFill/>
            <a:ln>
              <a:noFill/>
            </a:ln>
          </p:spPr>
          <p:txBody>
            <a:bodyPr wrap="square" lIns="0" tIns="0" rIns="0" bIns="0" rtlCol="0">
              <a:no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a:t>
              </a:r>
              <a:endParaRPr kumimoji="0" lang="en-US" altLang="zh-CN" sz="1200" b="0" i="0" u="none" strike="noStrike" kern="1200" cap="none" spc="10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23" name="PPT世界-14"/>
            <p:cNvGrpSpPr/>
            <p:nvPr/>
          </p:nvGrpSpPr>
          <p:grpSpPr>
            <a:xfrm>
              <a:off x="7007525" y="4073355"/>
              <a:ext cx="315837" cy="315836"/>
              <a:chOff x="5744850" y="4481273"/>
              <a:chExt cx="776449" cy="776449"/>
            </a:xfrm>
            <a:solidFill>
              <a:schemeClr val="accent3"/>
            </a:solidFill>
          </p:grpSpPr>
          <p:sp>
            <p:nvSpPr>
              <p:cNvPr id="31" name="PPT世界-3-31"/>
              <p:cNvSpPr/>
              <p:nvPr/>
            </p:nvSpPr>
            <p:spPr>
              <a:xfrm>
                <a:off x="5744849" y="4484586"/>
                <a:ext cx="776658" cy="773230"/>
              </a:xfrm>
              <a:custGeom>
                <a:avLst/>
                <a:gdLst>
                  <a:gd name="connsiteX0" fmla="*/ 765601 w 776658"/>
                  <a:gd name="connsiteY0" fmla="*/ 200630 h 773230"/>
                  <a:gd name="connsiteX1" fmla="*/ 765598 w 776658"/>
                  <a:gd name="connsiteY1" fmla="*/ 200630 h 773230"/>
                  <a:gd name="connsiteX2" fmla="*/ 765572 w 776658"/>
                  <a:gd name="connsiteY2" fmla="*/ 200605 h 773230"/>
                  <a:gd name="connsiteX3" fmla="*/ 715441 w 776658"/>
                  <a:gd name="connsiteY3" fmla="*/ 193452 h 773230"/>
                  <a:gd name="connsiteX4" fmla="*/ 704500 w 776658"/>
                  <a:gd name="connsiteY4" fmla="*/ 178877 h 773230"/>
                  <a:gd name="connsiteX5" fmla="*/ 709526 w 776658"/>
                  <a:gd name="connsiteY5" fmla="*/ 170384 h 773230"/>
                  <a:gd name="connsiteX6" fmla="*/ 750043 w 776658"/>
                  <a:gd name="connsiteY6" fmla="*/ 139996 h 773230"/>
                  <a:gd name="connsiteX7" fmla="*/ 752621 w 776658"/>
                  <a:gd name="connsiteY7" fmla="*/ 121954 h 773230"/>
                  <a:gd name="connsiteX8" fmla="*/ 706227 w 776658"/>
                  <a:gd name="connsiteY8" fmla="*/ 60096 h 773230"/>
                  <a:gd name="connsiteX9" fmla="*/ 688185 w 776658"/>
                  <a:gd name="connsiteY9" fmla="*/ 57519 h 773230"/>
                  <a:gd name="connsiteX10" fmla="*/ 647681 w 776658"/>
                  <a:gd name="connsiteY10" fmla="*/ 87907 h 773230"/>
                  <a:gd name="connsiteX11" fmla="*/ 629625 w 776658"/>
                  <a:gd name="connsiteY11" fmla="*/ 85431 h 773230"/>
                  <a:gd name="connsiteX12" fmla="*/ 627139 w 776658"/>
                  <a:gd name="connsiteY12" fmla="*/ 75780 h 773230"/>
                  <a:gd name="connsiteX13" fmla="*/ 634304 w 776658"/>
                  <a:gd name="connsiteY13" fmla="*/ 25649 h 773230"/>
                  <a:gd name="connsiteX14" fmla="*/ 623377 w 776658"/>
                  <a:gd name="connsiteY14" fmla="*/ 11062 h 773230"/>
                  <a:gd name="connsiteX15" fmla="*/ 623363 w 776658"/>
                  <a:gd name="connsiteY15" fmla="*/ 11061 h 773230"/>
                  <a:gd name="connsiteX16" fmla="*/ 546865 w 776658"/>
                  <a:gd name="connsiteY16" fmla="*/ 133 h 773230"/>
                  <a:gd name="connsiteX17" fmla="*/ 532277 w 776658"/>
                  <a:gd name="connsiteY17" fmla="*/ 11058 h 773230"/>
                  <a:gd name="connsiteX18" fmla="*/ 532277 w 776658"/>
                  <a:gd name="connsiteY18" fmla="*/ 11061 h 773230"/>
                  <a:gd name="connsiteX19" fmla="*/ 525112 w 776658"/>
                  <a:gd name="connsiteY19" fmla="*/ 61192 h 773230"/>
                  <a:gd name="connsiteX20" fmla="*/ 510536 w 776658"/>
                  <a:gd name="connsiteY20" fmla="*/ 72133 h 773230"/>
                  <a:gd name="connsiteX21" fmla="*/ 502044 w 776658"/>
                  <a:gd name="connsiteY21" fmla="*/ 67107 h 773230"/>
                  <a:gd name="connsiteX22" fmla="*/ 471669 w 776658"/>
                  <a:gd name="connsiteY22" fmla="*/ 26590 h 773230"/>
                  <a:gd name="connsiteX23" fmla="*/ 453627 w 776658"/>
                  <a:gd name="connsiteY23" fmla="*/ 24012 h 773230"/>
                  <a:gd name="connsiteX24" fmla="*/ 414901 w 776658"/>
                  <a:gd name="connsiteY24" fmla="*/ 53073 h 773230"/>
                  <a:gd name="connsiteX25" fmla="*/ 362193 w 776658"/>
                  <a:gd name="connsiteY25" fmla="*/ 53073 h 773230"/>
                  <a:gd name="connsiteX26" fmla="*/ 146295 w 776658"/>
                  <a:gd name="connsiteY26" fmla="*/ 272631 h 773230"/>
                  <a:gd name="connsiteX27" fmla="*/ 145637 w 776658"/>
                  <a:gd name="connsiteY27" fmla="*/ 283520 h 773230"/>
                  <a:gd name="connsiteX28" fmla="*/ 141771 w 776658"/>
                  <a:gd name="connsiteY28" fmla="*/ 283520 h 773230"/>
                  <a:gd name="connsiteX29" fmla="*/ 129168 w 776658"/>
                  <a:gd name="connsiteY29" fmla="*/ 293830 h 773230"/>
                  <a:gd name="connsiteX30" fmla="*/ 120263 w 776658"/>
                  <a:gd name="connsiteY30" fmla="*/ 336177 h 773230"/>
                  <a:gd name="connsiteX31" fmla="*/ 84591 w 776658"/>
                  <a:gd name="connsiteY31" fmla="*/ 311576 h 773230"/>
                  <a:gd name="connsiteX32" fmla="*/ 68160 w 776658"/>
                  <a:gd name="connsiteY32" fmla="*/ 313070 h 773230"/>
                  <a:gd name="connsiteX33" fmla="*/ 29499 w 776658"/>
                  <a:gd name="connsiteY33" fmla="*/ 351732 h 773230"/>
                  <a:gd name="connsiteX34" fmla="*/ 28004 w 776658"/>
                  <a:gd name="connsiteY34" fmla="*/ 368150 h 773230"/>
                  <a:gd name="connsiteX35" fmla="*/ 52489 w 776658"/>
                  <a:gd name="connsiteY35" fmla="*/ 403757 h 773230"/>
                  <a:gd name="connsiteX36" fmla="*/ 10129 w 776658"/>
                  <a:gd name="connsiteY36" fmla="*/ 412662 h 773230"/>
                  <a:gd name="connsiteX37" fmla="*/ 0 w 776658"/>
                  <a:gd name="connsiteY37" fmla="*/ 425279 h 773230"/>
                  <a:gd name="connsiteX38" fmla="*/ 0 w 776658"/>
                  <a:gd name="connsiteY38" fmla="*/ 476827 h 773230"/>
                  <a:gd name="connsiteX39" fmla="*/ 10232 w 776658"/>
                  <a:gd name="connsiteY39" fmla="*/ 489444 h 773230"/>
                  <a:gd name="connsiteX40" fmla="*/ 52592 w 776658"/>
                  <a:gd name="connsiteY40" fmla="*/ 498349 h 773230"/>
                  <a:gd name="connsiteX41" fmla="*/ 28107 w 776658"/>
                  <a:gd name="connsiteY41" fmla="*/ 533956 h 773230"/>
                  <a:gd name="connsiteX42" fmla="*/ 29602 w 776658"/>
                  <a:gd name="connsiteY42" fmla="*/ 550374 h 773230"/>
                  <a:gd name="connsiteX43" fmla="*/ 68263 w 776658"/>
                  <a:gd name="connsiteY43" fmla="*/ 589035 h 773230"/>
                  <a:gd name="connsiteX44" fmla="*/ 84694 w 776658"/>
                  <a:gd name="connsiteY44" fmla="*/ 590530 h 773230"/>
                  <a:gd name="connsiteX45" fmla="*/ 120301 w 776658"/>
                  <a:gd name="connsiteY45" fmla="*/ 565980 h 773230"/>
                  <a:gd name="connsiteX46" fmla="*/ 129206 w 776658"/>
                  <a:gd name="connsiteY46" fmla="*/ 608340 h 773230"/>
                  <a:gd name="connsiteX47" fmla="*/ 141810 w 776658"/>
                  <a:gd name="connsiteY47" fmla="*/ 618650 h 773230"/>
                  <a:gd name="connsiteX48" fmla="*/ 193358 w 776658"/>
                  <a:gd name="connsiteY48" fmla="*/ 618650 h 773230"/>
                  <a:gd name="connsiteX49" fmla="*/ 205975 w 776658"/>
                  <a:gd name="connsiteY49" fmla="*/ 608418 h 773230"/>
                  <a:gd name="connsiteX50" fmla="*/ 214880 w 776658"/>
                  <a:gd name="connsiteY50" fmla="*/ 566058 h 773230"/>
                  <a:gd name="connsiteX51" fmla="*/ 250487 w 776658"/>
                  <a:gd name="connsiteY51" fmla="*/ 590543 h 773230"/>
                  <a:gd name="connsiteX52" fmla="*/ 266905 w 776658"/>
                  <a:gd name="connsiteY52" fmla="*/ 589048 h 773230"/>
                  <a:gd name="connsiteX53" fmla="*/ 286919 w 776658"/>
                  <a:gd name="connsiteY53" fmla="*/ 568970 h 773230"/>
                  <a:gd name="connsiteX54" fmla="*/ 286919 w 776658"/>
                  <a:gd name="connsiteY54" fmla="*/ 605698 h 773230"/>
                  <a:gd name="connsiteX55" fmla="*/ 312693 w 776658"/>
                  <a:gd name="connsiteY55" fmla="*/ 650082 h 773230"/>
                  <a:gd name="connsiteX56" fmla="*/ 312693 w 776658"/>
                  <a:gd name="connsiteY56" fmla="*/ 721682 h 773230"/>
                  <a:gd name="connsiteX57" fmla="*/ 364242 w 776658"/>
                  <a:gd name="connsiteY57" fmla="*/ 773231 h 773230"/>
                  <a:gd name="connsiteX58" fmla="*/ 415790 w 776658"/>
                  <a:gd name="connsiteY58" fmla="*/ 773231 h 773230"/>
                  <a:gd name="connsiteX59" fmla="*/ 467339 w 776658"/>
                  <a:gd name="connsiteY59" fmla="*/ 721682 h 773230"/>
                  <a:gd name="connsiteX60" fmla="*/ 467339 w 776658"/>
                  <a:gd name="connsiteY60" fmla="*/ 650082 h 773230"/>
                  <a:gd name="connsiteX61" fmla="*/ 493113 w 776658"/>
                  <a:gd name="connsiteY61" fmla="*/ 605698 h 773230"/>
                  <a:gd name="connsiteX62" fmla="*/ 493113 w 776658"/>
                  <a:gd name="connsiteY62" fmla="*/ 554691 h 773230"/>
                  <a:gd name="connsiteX63" fmla="*/ 522921 w 776658"/>
                  <a:gd name="connsiteY63" fmla="*/ 502086 h 773230"/>
                  <a:gd name="connsiteX64" fmla="*/ 553257 w 776658"/>
                  <a:gd name="connsiteY64" fmla="*/ 478889 h 773230"/>
                  <a:gd name="connsiteX65" fmla="*/ 536066 w 776658"/>
                  <a:gd name="connsiteY65" fmla="*/ 459687 h 773230"/>
                  <a:gd name="connsiteX66" fmla="*/ 508912 w 776658"/>
                  <a:gd name="connsiteY66" fmla="*/ 480448 h 773230"/>
                  <a:gd name="connsiteX67" fmla="*/ 467339 w 776658"/>
                  <a:gd name="connsiteY67" fmla="*/ 554691 h 773230"/>
                  <a:gd name="connsiteX68" fmla="*/ 467339 w 776658"/>
                  <a:gd name="connsiteY68" fmla="*/ 605698 h 773230"/>
                  <a:gd name="connsiteX69" fmla="*/ 441564 w 776658"/>
                  <a:gd name="connsiteY69" fmla="*/ 631473 h 773230"/>
                  <a:gd name="connsiteX70" fmla="*/ 338467 w 776658"/>
                  <a:gd name="connsiteY70" fmla="*/ 631473 h 773230"/>
                  <a:gd name="connsiteX71" fmla="*/ 312693 w 776658"/>
                  <a:gd name="connsiteY71" fmla="*/ 605698 h 773230"/>
                  <a:gd name="connsiteX72" fmla="*/ 312693 w 776658"/>
                  <a:gd name="connsiteY72" fmla="*/ 553621 h 773230"/>
                  <a:gd name="connsiteX73" fmla="*/ 271815 w 776658"/>
                  <a:gd name="connsiteY73" fmla="*/ 480887 h 773230"/>
                  <a:gd name="connsiteX74" fmla="*/ 203080 w 776658"/>
                  <a:gd name="connsiteY74" fmla="*/ 179734 h 773230"/>
                  <a:gd name="connsiteX75" fmla="*/ 387245 w 776658"/>
                  <a:gd name="connsiteY75" fmla="*/ 77520 h 773230"/>
                  <a:gd name="connsiteX76" fmla="*/ 386743 w 776658"/>
                  <a:gd name="connsiteY76" fmla="*/ 78924 h 773230"/>
                  <a:gd name="connsiteX77" fmla="*/ 389204 w 776658"/>
                  <a:gd name="connsiteY77" fmla="*/ 88474 h 773230"/>
                  <a:gd name="connsiteX78" fmla="*/ 419579 w 776658"/>
                  <a:gd name="connsiteY78" fmla="*/ 128978 h 773230"/>
                  <a:gd name="connsiteX79" fmla="*/ 420352 w 776658"/>
                  <a:gd name="connsiteY79" fmla="*/ 143283 h 773230"/>
                  <a:gd name="connsiteX80" fmla="*/ 407465 w 776658"/>
                  <a:gd name="connsiteY80" fmla="*/ 149481 h 773230"/>
                  <a:gd name="connsiteX81" fmla="*/ 357334 w 776658"/>
                  <a:gd name="connsiteY81" fmla="*/ 142316 h 773230"/>
                  <a:gd name="connsiteX82" fmla="*/ 342748 w 776658"/>
                  <a:gd name="connsiteY82" fmla="*/ 153243 h 773230"/>
                  <a:gd name="connsiteX83" fmla="*/ 342746 w 776658"/>
                  <a:gd name="connsiteY83" fmla="*/ 153257 h 773230"/>
                  <a:gd name="connsiteX84" fmla="*/ 331805 w 776658"/>
                  <a:gd name="connsiteY84" fmla="*/ 229794 h 773230"/>
                  <a:gd name="connsiteX85" fmla="*/ 342731 w 776658"/>
                  <a:gd name="connsiteY85" fmla="*/ 244380 h 773230"/>
                  <a:gd name="connsiteX86" fmla="*/ 342746 w 776658"/>
                  <a:gd name="connsiteY86" fmla="*/ 244382 h 773230"/>
                  <a:gd name="connsiteX87" fmla="*/ 392877 w 776658"/>
                  <a:gd name="connsiteY87" fmla="*/ 251547 h 773230"/>
                  <a:gd name="connsiteX88" fmla="*/ 403818 w 776658"/>
                  <a:gd name="connsiteY88" fmla="*/ 266123 h 773230"/>
                  <a:gd name="connsiteX89" fmla="*/ 398792 w 776658"/>
                  <a:gd name="connsiteY89" fmla="*/ 274615 h 773230"/>
                  <a:gd name="connsiteX90" fmla="*/ 358288 w 776658"/>
                  <a:gd name="connsiteY90" fmla="*/ 304990 h 773230"/>
                  <a:gd name="connsiteX91" fmla="*/ 355710 w 776658"/>
                  <a:gd name="connsiteY91" fmla="*/ 323032 h 773230"/>
                  <a:gd name="connsiteX92" fmla="*/ 402104 w 776658"/>
                  <a:gd name="connsiteY92" fmla="*/ 384890 h 773230"/>
                  <a:gd name="connsiteX93" fmla="*/ 420146 w 776658"/>
                  <a:gd name="connsiteY93" fmla="*/ 387468 h 773230"/>
                  <a:gd name="connsiteX94" fmla="*/ 460663 w 776658"/>
                  <a:gd name="connsiteY94" fmla="*/ 357093 h 773230"/>
                  <a:gd name="connsiteX95" fmla="*/ 478702 w 776658"/>
                  <a:gd name="connsiteY95" fmla="*/ 359696 h 773230"/>
                  <a:gd name="connsiteX96" fmla="*/ 481141 w 776658"/>
                  <a:gd name="connsiteY96" fmla="*/ 369220 h 773230"/>
                  <a:gd name="connsiteX97" fmla="*/ 473988 w 776658"/>
                  <a:gd name="connsiteY97" fmla="*/ 419351 h 773230"/>
                  <a:gd name="connsiteX98" fmla="*/ 484913 w 776658"/>
                  <a:gd name="connsiteY98" fmla="*/ 433939 h 773230"/>
                  <a:gd name="connsiteX99" fmla="*/ 484917 w 776658"/>
                  <a:gd name="connsiteY99" fmla="*/ 433939 h 773230"/>
                  <a:gd name="connsiteX100" fmla="*/ 561466 w 776658"/>
                  <a:gd name="connsiteY100" fmla="*/ 444880 h 773230"/>
                  <a:gd name="connsiteX101" fmla="*/ 563283 w 776658"/>
                  <a:gd name="connsiteY101" fmla="*/ 444996 h 773230"/>
                  <a:gd name="connsiteX102" fmla="*/ 576054 w 776658"/>
                  <a:gd name="connsiteY102" fmla="*/ 433939 h 773230"/>
                  <a:gd name="connsiteX103" fmla="*/ 583207 w 776658"/>
                  <a:gd name="connsiteY103" fmla="*/ 383808 h 773230"/>
                  <a:gd name="connsiteX104" fmla="*/ 597782 w 776658"/>
                  <a:gd name="connsiteY104" fmla="*/ 372867 h 773230"/>
                  <a:gd name="connsiteX105" fmla="*/ 606275 w 776658"/>
                  <a:gd name="connsiteY105" fmla="*/ 377893 h 773230"/>
                  <a:gd name="connsiteX106" fmla="*/ 636662 w 776658"/>
                  <a:gd name="connsiteY106" fmla="*/ 418397 h 773230"/>
                  <a:gd name="connsiteX107" fmla="*/ 654704 w 776658"/>
                  <a:gd name="connsiteY107" fmla="*/ 420974 h 773230"/>
                  <a:gd name="connsiteX108" fmla="*/ 716563 w 776658"/>
                  <a:gd name="connsiteY108" fmla="*/ 374581 h 773230"/>
                  <a:gd name="connsiteX109" fmla="*/ 719140 w 776658"/>
                  <a:gd name="connsiteY109" fmla="*/ 356539 h 773230"/>
                  <a:gd name="connsiteX110" fmla="*/ 688765 w 776658"/>
                  <a:gd name="connsiteY110" fmla="*/ 316034 h 773230"/>
                  <a:gd name="connsiteX111" fmla="*/ 687992 w 776658"/>
                  <a:gd name="connsiteY111" fmla="*/ 301730 h 773230"/>
                  <a:gd name="connsiteX112" fmla="*/ 700879 w 776658"/>
                  <a:gd name="connsiteY112" fmla="*/ 295544 h 773230"/>
                  <a:gd name="connsiteX113" fmla="*/ 751010 w 776658"/>
                  <a:gd name="connsiteY113" fmla="*/ 302696 h 773230"/>
                  <a:gd name="connsiteX114" fmla="*/ 765598 w 776658"/>
                  <a:gd name="connsiteY114" fmla="*/ 291771 h 773230"/>
                  <a:gd name="connsiteX115" fmla="*/ 765598 w 776658"/>
                  <a:gd name="connsiteY115" fmla="*/ 291768 h 773230"/>
                  <a:gd name="connsiteX116" fmla="*/ 776526 w 776658"/>
                  <a:gd name="connsiteY116" fmla="*/ 215219 h 773230"/>
                  <a:gd name="connsiteX117" fmla="*/ 765601 w 776658"/>
                  <a:gd name="connsiteY117" fmla="*/ 200630 h 773230"/>
                  <a:gd name="connsiteX118" fmla="*/ 338467 w 776658"/>
                  <a:gd name="connsiteY118" fmla="*/ 657247 h 773230"/>
                  <a:gd name="connsiteX119" fmla="*/ 441564 w 776658"/>
                  <a:gd name="connsiteY119" fmla="*/ 657247 h 773230"/>
                  <a:gd name="connsiteX120" fmla="*/ 441564 w 776658"/>
                  <a:gd name="connsiteY120" fmla="*/ 683021 h 773230"/>
                  <a:gd name="connsiteX121" fmla="*/ 338467 w 776658"/>
                  <a:gd name="connsiteY121" fmla="*/ 683021 h 773230"/>
                  <a:gd name="connsiteX122" fmla="*/ 338467 w 776658"/>
                  <a:gd name="connsiteY122" fmla="*/ 657247 h 773230"/>
                  <a:gd name="connsiteX123" fmla="*/ 338467 w 776658"/>
                  <a:gd name="connsiteY123" fmla="*/ 708795 h 773230"/>
                  <a:gd name="connsiteX124" fmla="*/ 441564 w 776658"/>
                  <a:gd name="connsiteY124" fmla="*/ 708795 h 773230"/>
                  <a:gd name="connsiteX125" fmla="*/ 441564 w 776658"/>
                  <a:gd name="connsiteY125" fmla="*/ 721682 h 773230"/>
                  <a:gd name="connsiteX126" fmla="*/ 415790 w 776658"/>
                  <a:gd name="connsiteY126" fmla="*/ 747457 h 773230"/>
                  <a:gd name="connsiteX127" fmla="*/ 364242 w 776658"/>
                  <a:gd name="connsiteY127" fmla="*/ 747457 h 773230"/>
                  <a:gd name="connsiteX128" fmla="*/ 338467 w 776658"/>
                  <a:gd name="connsiteY128" fmla="*/ 721682 h 773230"/>
                  <a:gd name="connsiteX129" fmla="*/ 338467 w 776658"/>
                  <a:gd name="connsiteY129" fmla="*/ 708795 h 773230"/>
                  <a:gd name="connsiteX130" fmla="*/ 235873 w 776658"/>
                  <a:gd name="connsiteY130" fmla="*/ 486557 h 773230"/>
                  <a:gd name="connsiteX131" fmla="*/ 257897 w 776658"/>
                  <a:gd name="connsiteY131" fmla="*/ 502601 h 773230"/>
                  <a:gd name="connsiteX132" fmla="*/ 283865 w 776658"/>
                  <a:gd name="connsiteY132" fmla="*/ 535580 h 773230"/>
                  <a:gd name="connsiteX133" fmla="*/ 256222 w 776658"/>
                  <a:gd name="connsiteY133" fmla="*/ 563171 h 773230"/>
                  <a:gd name="connsiteX134" fmla="*/ 229455 w 776658"/>
                  <a:gd name="connsiteY134" fmla="*/ 544716 h 773230"/>
                  <a:gd name="connsiteX135" fmla="*/ 193606 w 776658"/>
                  <a:gd name="connsiteY135" fmla="*/ 551315 h 773230"/>
                  <a:gd name="connsiteX136" fmla="*/ 189608 w 776658"/>
                  <a:gd name="connsiteY136" fmla="*/ 560632 h 773230"/>
                  <a:gd name="connsiteX137" fmla="*/ 182855 w 776658"/>
                  <a:gd name="connsiteY137" fmla="*/ 592811 h 773230"/>
                  <a:gd name="connsiteX138" fmla="*/ 152223 w 776658"/>
                  <a:gd name="connsiteY138" fmla="*/ 592811 h 773230"/>
                  <a:gd name="connsiteX139" fmla="*/ 145470 w 776658"/>
                  <a:gd name="connsiteY139" fmla="*/ 560684 h 773230"/>
                  <a:gd name="connsiteX140" fmla="*/ 114940 w 776658"/>
                  <a:gd name="connsiteY140" fmla="*/ 540770 h 773230"/>
                  <a:gd name="connsiteX141" fmla="*/ 105623 w 776658"/>
                  <a:gd name="connsiteY141" fmla="*/ 544768 h 773230"/>
                  <a:gd name="connsiteX142" fmla="*/ 78843 w 776658"/>
                  <a:gd name="connsiteY142" fmla="*/ 563171 h 773230"/>
                  <a:gd name="connsiteX143" fmla="*/ 55363 w 776658"/>
                  <a:gd name="connsiteY143" fmla="*/ 539742 h 773230"/>
                  <a:gd name="connsiteX144" fmla="*/ 73805 w 776658"/>
                  <a:gd name="connsiteY144" fmla="*/ 512988 h 773230"/>
                  <a:gd name="connsiteX145" fmla="*/ 67229 w 776658"/>
                  <a:gd name="connsiteY145" fmla="*/ 477136 h 773230"/>
                  <a:gd name="connsiteX146" fmla="*/ 57902 w 776658"/>
                  <a:gd name="connsiteY146" fmla="*/ 473128 h 773230"/>
                  <a:gd name="connsiteX147" fmla="*/ 25774 w 776658"/>
                  <a:gd name="connsiteY147" fmla="*/ 466363 h 773230"/>
                  <a:gd name="connsiteX148" fmla="*/ 25774 w 776658"/>
                  <a:gd name="connsiteY148" fmla="*/ 435743 h 773230"/>
                  <a:gd name="connsiteX149" fmla="*/ 57902 w 776658"/>
                  <a:gd name="connsiteY149" fmla="*/ 428977 h 773230"/>
                  <a:gd name="connsiteX150" fmla="*/ 77769 w 776658"/>
                  <a:gd name="connsiteY150" fmla="*/ 398417 h 773230"/>
                  <a:gd name="connsiteX151" fmla="*/ 73817 w 776658"/>
                  <a:gd name="connsiteY151" fmla="*/ 389195 h 773230"/>
                  <a:gd name="connsiteX152" fmla="*/ 55363 w 776658"/>
                  <a:gd name="connsiteY152" fmla="*/ 362364 h 773230"/>
                  <a:gd name="connsiteX153" fmla="*/ 78843 w 776658"/>
                  <a:gd name="connsiteY153" fmla="*/ 338935 h 773230"/>
                  <a:gd name="connsiteX154" fmla="*/ 105636 w 776658"/>
                  <a:gd name="connsiteY154" fmla="*/ 357389 h 773230"/>
                  <a:gd name="connsiteX155" fmla="*/ 141480 w 776658"/>
                  <a:gd name="connsiteY155" fmla="*/ 350768 h 773230"/>
                  <a:gd name="connsiteX156" fmla="*/ 145470 w 776658"/>
                  <a:gd name="connsiteY156" fmla="*/ 341461 h 773230"/>
                  <a:gd name="connsiteX157" fmla="*/ 147725 w 776658"/>
                  <a:gd name="connsiteY157" fmla="*/ 330739 h 773230"/>
                  <a:gd name="connsiteX158" fmla="*/ 157945 w 776658"/>
                  <a:gd name="connsiteY158" fmla="*/ 374439 h 773230"/>
                  <a:gd name="connsiteX159" fmla="*/ 90319 w 776658"/>
                  <a:gd name="connsiteY159" fmla="*/ 460372 h 773230"/>
                  <a:gd name="connsiteX160" fmla="*/ 176252 w 776658"/>
                  <a:gd name="connsiteY160" fmla="*/ 527997 h 773230"/>
                  <a:gd name="connsiteX161" fmla="*/ 235873 w 776658"/>
                  <a:gd name="connsiteY161" fmla="*/ 486557 h 773230"/>
                  <a:gd name="connsiteX162" fmla="*/ 215859 w 776658"/>
                  <a:gd name="connsiteY162" fmla="*/ 468399 h 773230"/>
                  <a:gd name="connsiteX163" fmla="*/ 150003 w 776658"/>
                  <a:gd name="connsiteY163" fmla="*/ 499409 h 773230"/>
                  <a:gd name="connsiteX164" fmla="*/ 118993 w 776658"/>
                  <a:gd name="connsiteY164" fmla="*/ 433552 h 773230"/>
                  <a:gd name="connsiteX165" fmla="*/ 167531 w 776658"/>
                  <a:gd name="connsiteY165" fmla="*/ 399504 h 773230"/>
                  <a:gd name="connsiteX166" fmla="*/ 168021 w 776658"/>
                  <a:gd name="connsiteY166" fmla="*/ 399504 h 773230"/>
                  <a:gd name="connsiteX167" fmla="*/ 215859 w 776658"/>
                  <a:gd name="connsiteY167" fmla="*/ 468399 h 773230"/>
                  <a:gd name="connsiteX168" fmla="*/ 741834 w 776658"/>
                  <a:gd name="connsiteY168" fmla="*/ 275324 h 773230"/>
                  <a:gd name="connsiteX169" fmla="*/ 704462 w 776658"/>
                  <a:gd name="connsiteY169" fmla="*/ 269989 h 773230"/>
                  <a:gd name="connsiteX170" fmla="*/ 660723 w 776658"/>
                  <a:gd name="connsiteY170" fmla="*/ 302796 h 773230"/>
                  <a:gd name="connsiteX171" fmla="*/ 668068 w 776658"/>
                  <a:gd name="connsiteY171" fmla="*/ 331460 h 773230"/>
                  <a:gd name="connsiteX172" fmla="*/ 690711 w 776658"/>
                  <a:gd name="connsiteY172" fmla="*/ 361655 h 773230"/>
                  <a:gd name="connsiteX173" fmla="*/ 649472 w 776658"/>
                  <a:gd name="connsiteY173" fmla="*/ 392584 h 773230"/>
                  <a:gd name="connsiteX174" fmla="*/ 626817 w 776658"/>
                  <a:gd name="connsiteY174" fmla="*/ 362402 h 773230"/>
                  <a:gd name="connsiteX175" fmla="*/ 572692 w 776658"/>
                  <a:gd name="connsiteY175" fmla="*/ 354664 h 773230"/>
                  <a:gd name="connsiteX176" fmla="*/ 557613 w 776658"/>
                  <a:gd name="connsiteY176" fmla="*/ 380122 h 773230"/>
                  <a:gd name="connsiteX177" fmla="*/ 552394 w 776658"/>
                  <a:gd name="connsiteY177" fmla="*/ 417546 h 773230"/>
                  <a:gd name="connsiteX178" fmla="*/ 501373 w 776658"/>
                  <a:gd name="connsiteY178" fmla="*/ 410252 h 773230"/>
                  <a:gd name="connsiteX179" fmla="*/ 506709 w 776658"/>
                  <a:gd name="connsiteY179" fmla="*/ 372880 h 773230"/>
                  <a:gd name="connsiteX180" fmla="*/ 473917 w 776658"/>
                  <a:gd name="connsiteY180" fmla="*/ 329129 h 773230"/>
                  <a:gd name="connsiteX181" fmla="*/ 445237 w 776658"/>
                  <a:gd name="connsiteY181" fmla="*/ 336473 h 773230"/>
                  <a:gd name="connsiteX182" fmla="*/ 415043 w 776658"/>
                  <a:gd name="connsiteY182" fmla="*/ 359116 h 773230"/>
                  <a:gd name="connsiteX183" fmla="*/ 384114 w 776658"/>
                  <a:gd name="connsiteY183" fmla="*/ 317877 h 773230"/>
                  <a:gd name="connsiteX184" fmla="*/ 414295 w 776658"/>
                  <a:gd name="connsiteY184" fmla="*/ 295222 h 773230"/>
                  <a:gd name="connsiteX185" fmla="*/ 422034 w 776658"/>
                  <a:gd name="connsiteY185" fmla="*/ 241097 h 773230"/>
                  <a:gd name="connsiteX186" fmla="*/ 396575 w 776658"/>
                  <a:gd name="connsiteY186" fmla="*/ 226018 h 773230"/>
                  <a:gd name="connsiteX187" fmla="*/ 359203 w 776658"/>
                  <a:gd name="connsiteY187" fmla="*/ 220683 h 773230"/>
                  <a:gd name="connsiteX188" fmla="*/ 366497 w 776658"/>
                  <a:gd name="connsiteY188" fmla="*/ 169663 h 773230"/>
                  <a:gd name="connsiteX189" fmla="*/ 403870 w 776658"/>
                  <a:gd name="connsiteY189" fmla="*/ 174998 h 773230"/>
                  <a:gd name="connsiteX190" fmla="*/ 447620 w 776658"/>
                  <a:gd name="connsiteY190" fmla="*/ 142207 h 773230"/>
                  <a:gd name="connsiteX191" fmla="*/ 440276 w 776658"/>
                  <a:gd name="connsiteY191" fmla="*/ 113526 h 773230"/>
                  <a:gd name="connsiteX192" fmla="*/ 417556 w 776658"/>
                  <a:gd name="connsiteY192" fmla="*/ 83306 h 773230"/>
                  <a:gd name="connsiteX193" fmla="*/ 458794 w 776658"/>
                  <a:gd name="connsiteY193" fmla="*/ 52377 h 773230"/>
                  <a:gd name="connsiteX194" fmla="*/ 481450 w 776658"/>
                  <a:gd name="connsiteY194" fmla="*/ 82571 h 773230"/>
                  <a:gd name="connsiteX195" fmla="*/ 535574 w 776658"/>
                  <a:gd name="connsiteY195" fmla="*/ 90310 h 773230"/>
                  <a:gd name="connsiteX196" fmla="*/ 550654 w 776658"/>
                  <a:gd name="connsiteY196" fmla="*/ 64852 h 773230"/>
                  <a:gd name="connsiteX197" fmla="*/ 555989 w 776658"/>
                  <a:gd name="connsiteY197" fmla="*/ 27479 h 773230"/>
                  <a:gd name="connsiteX198" fmla="*/ 607009 w 776658"/>
                  <a:gd name="connsiteY198" fmla="*/ 34760 h 773230"/>
                  <a:gd name="connsiteX199" fmla="*/ 601674 w 776658"/>
                  <a:gd name="connsiteY199" fmla="*/ 72133 h 773230"/>
                  <a:gd name="connsiteX200" fmla="*/ 634481 w 776658"/>
                  <a:gd name="connsiteY200" fmla="*/ 115872 h 773230"/>
                  <a:gd name="connsiteX201" fmla="*/ 663146 w 776658"/>
                  <a:gd name="connsiteY201" fmla="*/ 108526 h 773230"/>
                  <a:gd name="connsiteX202" fmla="*/ 693340 w 776658"/>
                  <a:gd name="connsiteY202" fmla="*/ 85883 h 773230"/>
                  <a:gd name="connsiteX203" fmla="*/ 724269 w 776658"/>
                  <a:gd name="connsiteY203" fmla="*/ 127122 h 773230"/>
                  <a:gd name="connsiteX204" fmla="*/ 694075 w 776658"/>
                  <a:gd name="connsiteY204" fmla="*/ 149778 h 773230"/>
                  <a:gd name="connsiteX205" fmla="*/ 686336 w 776658"/>
                  <a:gd name="connsiteY205" fmla="*/ 203902 h 773230"/>
                  <a:gd name="connsiteX206" fmla="*/ 711794 w 776658"/>
                  <a:gd name="connsiteY206" fmla="*/ 218982 h 773230"/>
                  <a:gd name="connsiteX207" fmla="*/ 749167 w 776658"/>
                  <a:gd name="connsiteY207" fmla="*/ 224317 h 773230"/>
                  <a:gd name="connsiteX208" fmla="*/ 741834 w 776658"/>
                  <a:gd name="connsiteY208" fmla="*/ 275324 h 77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776658" h="773230">
                    <a:moveTo>
                      <a:pt x="765601" y="200630"/>
                    </a:moveTo>
                    <a:cubicBezTo>
                      <a:pt x="765600" y="200630"/>
                      <a:pt x="765600" y="200630"/>
                      <a:pt x="765598" y="200630"/>
                    </a:cubicBezTo>
                    <a:lnTo>
                      <a:pt x="765572" y="200605"/>
                    </a:lnTo>
                    <a:lnTo>
                      <a:pt x="715441" y="193452"/>
                    </a:lnTo>
                    <a:cubicBezTo>
                      <a:pt x="708395" y="192449"/>
                      <a:pt x="703497" y="185923"/>
                      <a:pt x="704500" y="178877"/>
                    </a:cubicBezTo>
                    <a:cubicBezTo>
                      <a:pt x="704982" y="175491"/>
                      <a:pt x="706791" y="172437"/>
                      <a:pt x="709526" y="170384"/>
                    </a:cubicBezTo>
                    <a:lnTo>
                      <a:pt x="750043" y="139996"/>
                    </a:lnTo>
                    <a:cubicBezTo>
                      <a:pt x="755738" y="135726"/>
                      <a:pt x="756891" y="127649"/>
                      <a:pt x="752621" y="121954"/>
                    </a:cubicBezTo>
                    <a:lnTo>
                      <a:pt x="706227" y="60096"/>
                    </a:lnTo>
                    <a:cubicBezTo>
                      <a:pt x="701957" y="54402"/>
                      <a:pt x="693880" y="53248"/>
                      <a:pt x="688185" y="57519"/>
                    </a:cubicBezTo>
                    <a:lnTo>
                      <a:pt x="647681" y="87907"/>
                    </a:lnTo>
                    <a:cubicBezTo>
                      <a:pt x="642011" y="92209"/>
                      <a:pt x="633927" y="91101"/>
                      <a:pt x="629625" y="85431"/>
                    </a:cubicBezTo>
                    <a:cubicBezTo>
                      <a:pt x="627535" y="82678"/>
                      <a:pt x="626640" y="79200"/>
                      <a:pt x="627139" y="75780"/>
                    </a:cubicBezTo>
                    <a:lnTo>
                      <a:pt x="634304" y="25649"/>
                    </a:lnTo>
                    <a:cubicBezTo>
                      <a:pt x="635314" y="18603"/>
                      <a:pt x="630422" y="12074"/>
                      <a:pt x="623377" y="11062"/>
                    </a:cubicBezTo>
                    <a:cubicBezTo>
                      <a:pt x="623373" y="11062"/>
                      <a:pt x="623368" y="11061"/>
                      <a:pt x="623363" y="11061"/>
                    </a:cubicBezTo>
                    <a:lnTo>
                      <a:pt x="546865" y="133"/>
                    </a:lnTo>
                    <a:cubicBezTo>
                      <a:pt x="539821" y="-879"/>
                      <a:pt x="533288" y="4012"/>
                      <a:pt x="532277" y="11058"/>
                    </a:cubicBezTo>
                    <a:cubicBezTo>
                      <a:pt x="532277" y="11059"/>
                      <a:pt x="532277" y="11059"/>
                      <a:pt x="532277" y="11061"/>
                    </a:cubicBezTo>
                    <a:lnTo>
                      <a:pt x="525112" y="61192"/>
                    </a:lnTo>
                    <a:cubicBezTo>
                      <a:pt x="524108" y="68238"/>
                      <a:pt x="517582" y="73136"/>
                      <a:pt x="510536" y="72133"/>
                    </a:cubicBezTo>
                    <a:cubicBezTo>
                      <a:pt x="507150" y="71651"/>
                      <a:pt x="504096" y="69842"/>
                      <a:pt x="502044" y="67107"/>
                    </a:cubicBezTo>
                    <a:lnTo>
                      <a:pt x="471669" y="26590"/>
                    </a:lnTo>
                    <a:cubicBezTo>
                      <a:pt x="467398" y="20895"/>
                      <a:pt x="459321" y="19742"/>
                      <a:pt x="453627" y="24012"/>
                    </a:cubicBezTo>
                    <a:lnTo>
                      <a:pt x="414901" y="53073"/>
                    </a:lnTo>
                    <a:cubicBezTo>
                      <a:pt x="397381" y="51211"/>
                      <a:pt x="379713" y="51211"/>
                      <a:pt x="362193" y="53073"/>
                    </a:cubicBezTo>
                    <a:cubicBezTo>
                      <a:pt x="247455" y="66187"/>
                      <a:pt x="157479" y="157689"/>
                      <a:pt x="146295" y="272631"/>
                    </a:cubicBezTo>
                    <a:cubicBezTo>
                      <a:pt x="145947" y="276278"/>
                      <a:pt x="145818" y="279899"/>
                      <a:pt x="145637" y="283520"/>
                    </a:cubicBezTo>
                    <a:lnTo>
                      <a:pt x="141771" y="283520"/>
                    </a:lnTo>
                    <a:cubicBezTo>
                      <a:pt x="135656" y="283532"/>
                      <a:pt x="130390" y="287839"/>
                      <a:pt x="129168" y="293830"/>
                    </a:cubicBezTo>
                    <a:lnTo>
                      <a:pt x="120263" y="336177"/>
                    </a:lnTo>
                    <a:lnTo>
                      <a:pt x="84591" y="311576"/>
                    </a:lnTo>
                    <a:cubicBezTo>
                      <a:pt x="79472" y="308043"/>
                      <a:pt x="72558" y="308673"/>
                      <a:pt x="68160" y="313070"/>
                    </a:cubicBezTo>
                    <a:lnTo>
                      <a:pt x="29499" y="351732"/>
                    </a:lnTo>
                    <a:cubicBezTo>
                      <a:pt x="25107" y="356128"/>
                      <a:pt x="24479" y="363032"/>
                      <a:pt x="28004" y="368150"/>
                    </a:cubicBezTo>
                    <a:lnTo>
                      <a:pt x="52489" y="403757"/>
                    </a:lnTo>
                    <a:lnTo>
                      <a:pt x="10129" y="412662"/>
                    </a:lnTo>
                    <a:cubicBezTo>
                      <a:pt x="4204" y="413960"/>
                      <a:pt x="-13" y="419214"/>
                      <a:pt x="0" y="425279"/>
                    </a:cubicBezTo>
                    <a:lnTo>
                      <a:pt x="0" y="476827"/>
                    </a:lnTo>
                    <a:cubicBezTo>
                      <a:pt x="-3" y="482923"/>
                      <a:pt x="4267" y="488187"/>
                      <a:pt x="10232" y="489444"/>
                    </a:cubicBezTo>
                    <a:lnTo>
                      <a:pt x="52592" y="498349"/>
                    </a:lnTo>
                    <a:lnTo>
                      <a:pt x="28107" y="533956"/>
                    </a:lnTo>
                    <a:cubicBezTo>
                      <a:pt x="24582" y="539074"/>
                      <a:pt x="25210" y="545978"/>
                      <a:pt x="29602" y="550374"/>
                    </a:cubicBezTo>
                    <a:lnTo>
                      <a:pt x="68263" y="589035"/>
                    </a:lnTo>
                    <a:cubicBezTo>
                      <a:pt x="72661" y="593433"/>
                      <a:pt x="79575" y="594063"/>
                      <a:pt x="84694" y="590530"/>
                    </a:cubicBezTo>
                    <a:lnTo>
                      <a:pt x="120301" y="565980"/>
                    </a:lnTo>
                    <a:lnTo>
                      <a:pt x="129206" y="608340"/>
                    </a:lnTo>
                    <a:cubicBezTo>
                      <a:pt x="130429" y="614331"/>
                      <a:pt x="135695" y="618639"/>
                      <a:pt x="141810" y="618650"/>
                    </a:cubicBezTo>
                    <a:lnTo>
                      <a:pt x="193358" y="618650"/>
                    </a:lnTo>
                    <a:cubicBezTo>
                      <a:pt x="199454" y="618653"/>
                      <a:pt x="204718" y="614383"/>
                      <a:pt x="205975" y="608418"/>
                    </a:cubicBezTo>
                    <a:lnTo>
                      <a:pt x="214880" y="566058"/>
                    </a:lnTo>
                    <a:lnTo>
                      <a:pt x="250487" y="590543"/>
                    </a:lnTo>
                    <a:cubicBezTo>
                      <a:pt x="255605" y="594068"/>
                      <a:pt x="262509" y="593439"/>
                      <a:pt x="266905" y="589048"/>
                    </a:cubicBezTo>
                    <a:lnTo>
                      <a:pt x="286919" y="568970"/>
                    </a:lnTo>
                    <a:lnTo>
                      <a:pt x="286919" y="605698"/>
                    </a:lnTo>
                    <a:cubicBezTo>
                      <a:pt x="286977" y="624032"/>
                      <a:pt x="296798" y="640945"/>
                      <a:pt x="312693" y="650082"/>
                    </a:cubicBezTo>
                    <a:lnTo>
                      <a:pt x="312693" y="721682"/>
                    </a:lnTo>
                    <a:cubicBezTo>
                      <a:pt x="312693" y="750152"/>
                      <a:pt x="335772" y="773231"/>
                      <a:pt x="364242" y="773231"/>
                    </a:cubicBezTo>
                    <a:lnTo>
                      <a:pt x="415790" y="773231"/>
                    </a:lnTo>
                    <a:cubicBezTo>
                      <a:pt x="444259" y="773231"/>
                      <a:pt x="467339" y="750152"/>
                      <a:pt x="467339" y="721682"/>
                    </a:cubicBezTo>
                    <a:lnTo>
                      <a:pt x="467339" y="650082"/>
                    </a:lnTo>
                    <a:cubicBezTo>
                      <a:pt x="483233" y="640945"/>
                      <a:pt x="493055" y="624032"/>
                      <a:pt x="493113" y="605698"/>
                    </a:cubicBezTo>
                    <a:lnTo>
                      <a:pt x="493113" y="554691"/>
                    </a:lnTo>
                    <a:cubicBezTo>
                      <a:pt x="493462" y="533229"/>
                      <a:pt x="504690" y="513415"/>
                      <a:pt x="522921" y="502086"/>
                    </a:cubicBezTo>
                    <a:cubicBezTo>
                      <a:pt x="533615" y="495148"/>
                      <a:pt x="543758" y="487391"/>
                      <a:pt x="553257" y="478889"/>
                    </a:cubicBezTo>
                    <a:lnTo>
                      <a:pt x="536066" y="459687"/>
                    </a:lnTo>
                    <a:cubicBezTo>
                      <a:pt x="527568" y="467304"/>
                      <a:pt x="518489" y="474245"/>
                      <a:pt x="508912" y="480448"/>
                    </a:cubicBezTo>
                    <a:cubicBezTo>
                      <a:pt x="483323" y="496509"/>
                      <a:pt x="467659" y="524480"/>
                      <a:pt x="467339" y="554691"/>
                    </a:cubicBezTo>
                    <a:lnTo>
                      <a:pt x="467339" y="605698"/>
                    </a:lnTo>
                    <a:cubicBezTo>
                      <a:pt x="467339" y="619934"/>
                      <a:pt x="455800" y="631473"/>
                      <a:pt x="441564" y="631473"/>
                    </a:cubicBezTo>
                    <a:lnTo>
                      <a:pt x="338467" y="631473"/>
                    </a:lnTo>
                    <a:cubicBezTo>
                      <a:pt x="324232" y="631473"/>
                      <a:pt x="312693" y="619934"/>
                      <a:pt x="312693" y="605698"/>
                    </a:cubicBezTo>
                    <a:lnTo>
                      <a:pt x="312693" y="553621"/>
                    </a:lnTo>
                    <a:cubicBezTo>
                      <a:pt x="312395" y="523983"/>
                      <a:pt x="296977" y="496551"/>
                      <a:pt x="271815" y="480887"/>
                    </a:cubicBezTo>
                    <a:cubicBezTo>
                      <a:pt x="169673" y="416705"/>
                      <a:pt x="138899" y="281876"/>
                      <a:pt x="203080" y="179734"/>
                    </a:cubicBezTo>
                    <a:cubicBezTo>
                      <a:pt x="242901" y="116360"/>
                      <a:pt x="312398" y="77787"/>
                      <a:pt x="387245" y="77520"/>
                    </a:cubicBezTo>
                    <a:cubicBezTo>
                      <a:pt x="387053" y="77979"/>
                      <a:pt x="386884" y="78448"/>
                      <a:pt x="386743" y="78924"/>
                    </a:cubicBezTo>
                    <a:cubicBezTo>
                      <a:pt x="386264" y="82307"/>
                      <a:pt x="387150" y="85743"/>
                      <a:pt x="389204" y="88474"/>
                    </a:cubicBezTo>
                    <a:lnTo>
                      <a:pt x="419579" y="128978"/>
                    </a:lnTo>
                    <a:cubicBezTo>
                      <a:pt x="422781" y="133123"/>
                      <a:pt x="423089" y="138816"/>
                      <a:pt x="420352" y="143283"/>
                    </a:cubicBezTo>
                    <a:cubicBezTo>
                      <a:pt x="417717" y="147777"/>
                      <a:pt x="412621" y="150229"/>
                      <a:pt x="407465" y="149481"/>
                    </a:cubicBezTo>
                    <a:lnTo>
                      <a:pt x="357334" y="142316"/>
                    </a:lnTo>
                    <a:cubicBezTo>
                      <a:pt x="350288" y="141306"/>
                      <a:pt x="343759" y="146198"/>
                      <a:pt x="342748" y="153243"/>
                    </a:cubicBezTo>
                    <a:cubicBezTo>
                      <a:pt x="342748" y="153248"/>
                      <a:pt x="342746" y="153252"/>
                      <a:pt x="342746" y="153257"/>
                    </a:cubicBezTo>
                    <a:lnTo>
                      <a:pt x="331805" y="229794"/>
                    </a:lnTo>
                    <a:cubicBezTo>
                      <a:pt x="330795" y="236838"/>
                      <a:pt x="335687" y="243369"/>
                      <a:pt x="342731" y="244380"/>
                    </a:cubicBezTo>
                    <a:cubicBezTo>
                      <a:pt x="342736" y="244380"/>
                      <a:pt x="342741" y="244382"/>
                      <a:pt x="342746" y="244382"/>
                    </a:cubicBezTo>
                    <a:lnTo>
                      <a:pt x="392877" y="251547"/>
                    </a:lnTo>
                    <a:cubicBezTo>
                      <a:pt x="399923" y="252551"/>
                      <a:pt x="404822" y="259077"/>
                      <a:pt x="403818" y="266123"/>
                    </a:cubicBezTo>
                    <a:cubicBezTo>
                      <a:pt x="403336" y="269509"/>
                      <a:pt x="401527" y="272563"/>
                      <a:pt x="398792" y="274615"/>
                    </a:cubicBezTo>
                    <a:lnTo>
                      <a:pt x="358288" y="304990"/>
                    </a:lnTo>
                    <a:cubicBezTo>
                      <a:pt x="352593" y="309261"/>
                      <a:pt x="351440" y="317338"/>
                      <a:pt x="355710" y="323032"/>
                    </a:cubicBezTo>
                    <a:lnTo>
                      <a:pt x="402104" y="384890"/>
                    </a:lnTo>
                    <a:cubicBezTo>
                      <a:pt x="406374" y="390585"/>
                      <a:pt x="414451" y="391738"/>
                      <a:pt x="420146" y="387468"/>
                    </a:cubicBezTo>
                    <a:lnTo>
                      <a:pt x="460663" y="357093"/>
                    </a:lnTo>
                    <a:cubicBezTo>
                      <a:pt x="466362" y="352830"/>
                      <a:pt x="474439" y="353995"/>
                      <a:pt x="478702" y="359696"/>
                    </a:cubicBezTo>
                    <a:cubicBezTo>
                      <a:pt x="480741" y="362423"/>
                      <a:pt x="481619" y="365848"/>
                      <a:pt x="481141" y="369220"/>
                    </a:cubicBezTo>
                    <a:lnTo>
                      <a:pt x="473988" y="419351"/>
                    </a:lnTo>
                    <a:cubicBezTo>
                      <a:pt x="472977" y="426395"/>
                      <a:pt x="477867" y="432927"/>
                      <a:pt x="484913" y="433939"/>
                    </a:cubicBezTo>
                    <a:cubicBezTo>
                      <a:pt x="484915" y="433939"/>
                      <a:pt x="484915" y="433939"/>
                      <a:pt x="484917" y="433939"/>
                    </a:cubicBezTo>
                    <a:lnTo>
                      <a:pt x="561466" y="444880"/>
                    </a:lnTo>
                    <a:cubicBezTo>
                      <a:pt x="562069" y="444957"/>
                      <a:pt x="562676" y="444996"/>
                      <a:pt x="563283" y="444996"/>
                    </a:cubicBezTo>
                    <a:cubicBezTo>
                      <a:pt x="569699" y="445004"/>
                      <a:pt x="575143" y="440290"/>
                      <a:pt x="576054" y="433939"/>
                    </a:cubicBezTo>
                    <a:lnTo>
                      <a:pt x="583207" y="383808"/>
                    </a:lnTo>
                    <a:cubicBezTo>
                      <a:pt x="584210" y="376762"/>
                      <a:pt x="590736" y="371863"/>
                      <a:pt x="597782" y="372867"/>
                    </a:cubicBezTo>
                    <a:cubicBezTo>
                      <a:pt x="601168" y="373348"/>
                      <a:pt x="604222" y="375157"/>
                      <a:pt x="606275" y="377893"/>
                    </a:cubicBezTo>
                    <a:lnTo>
                      <a:pt x="636662" y="418397"/>
                    </a:lnTo>
                    <a:cubicBezTo>
                      <a:pt x="640933" y="424091"/>
                      <a:pt x="649010" y="425245"/>
                      <a:pt x="654704" y="420974"/>
                    </a:cubicBezTo>
                    <a:lnTo>
                      <a:pt x="716563" y="374581"/>
                    </a:lnTo>
                    <a:cubicBezTo>
                      <a:pt x="722257" y="370310"/>
                      <a:pt x="723411" y="362233"/>
                      <a:pt x="719140" y="356539"/>
                    </a:cubicBezTo>
                    <a:lnTo>
                      <a:pt x="688765" y="316034"/>
                    </a:lnTo>
                    <a:cubicBezTo>
                      <a:pt x="685577" y="311883"/>
                      <a:pt x="685269" y="306200"/>
                      <a:pt x="687992" y="301730"/>
                    </a:cubicBezTo>
                    <a:cubicBezTo>
                      <a:pt x="690571" y="297176"/>
                      <a:pt x="695713" y="294708"/>
                      <a:pt x="700879" y="295544"/>
                    </a:cubicBezTo>
                    <a:lnTo>
                      <a:pt x="751010" y="302696"/>
                    </a:lnTo>
                    <a:cubicBezTo>
                      <a:pt x="758054" y="303708"/>
                      <a:pt x="764586" y="298816"/>
                      <a:pt x="765598" y="291771"/>
                    </a:cubicBezTo>
                    <a:cubicBezTo>
                      <a:pt x="765598" y="291770"/>
                      <a:pt x="765598" y="291770"/>
                      <a:pt x="765598" y="291768"/>
                    </a:cubicBezTo>
                    <a:lnTo>
                      <a:pt x="776526" y="215219"/>
                    </a:lnTo>
                    <a:cubicBezTo>
                      <a:pt x="777538" y="208173"/>
                      <a:pt x="772647" y="201642"/>
                      <a:pt x="765601" y="200630"/>
                    </a:cubicBezTo>
                    <a:close/>
                    <a:moveTo>
                      <a:pt x="338467" y="657247"/>
                    </a:moveTo>
                    <a:lnTo>
                      <a:pt x="441564" y="657247"/>
                    </a:lnTo>
                    <a:lnTo>
                      <a:pt x="441564" y="683021"/>
                    </a:lnTo>
                    <a:lnTo>
                      <a:pt x="338467" y="683021"/>
                    </a:lnTo>
                    <a:lnTo>
                      <a:pt x="338467" y="657247"/>
                    </a:lnTo>
                    <a:close/>
                    <a:moveTo>
                      <a:pt x="338467" y="708795"/>
                    </a:moveTo>
                    <a:lnTo>
                      <a:pt x="441564" y="708795"/>
                    </a:lnTo>
                    <a:lnTo>
                      <a:pt x="441564" y="721682"/>
                    </a:lnTo>
                    <a:cubicBezTo>
                      <a:pt x="441564" y="735918"/>
                      <a:pt x="430026" y="747457"/>
                      <a:pt x="415790" y="747457"/>
                    </a:cubicBezTo>
                    <a:lnTo>
                      <a:pt x="364242" y="747457"/>
                    </a:lnTo>
                    <a:cubicBezTo>
                      <a:pt x="350006" y="747457"/>
                      <a:pt x="338467" y="735918"/>
                      <a:pt x="338467" y="721682"/>
                    </a:cubicBezTo>
                    <a:lnTo>
                      <a:pt x="338467" y="708795"/>
                    </a:lnTo>
                    <a:close/>
                    <a:moveTo>
                      <a:pt x="235873" y="486557"/>
                    </a:moveTo>
                    <a:cubicBezTo>
                      <a:pt x="242909" y="492311"/>
                      <a:pt x="250261" y="497669"/>
                      <a:pt x="257897" y="502601"/>
                    </a:cubicBezTo>
                    <a:cubicBezTo>
                      <a:pt x="270074" y="510297"/>
                      <a:pt x="279240" y="521938"/>
                      <a:pt x="283865" y="535580"/>
                    </a:cubicBezTo>
                    <a:lnTo>
                      <a:pt x="256222" y="563171"/>
                    </a:lnTo>
                    <a:lnTo>
                      <a:pt x="229455" y="544716"/>
                    </a:lnTo>
                    <a:cubicBezTo>
                      <a:pt x="217734" y="536639"/>
                      <a:pt x="201685" y="539594"/>
                      <a:pt x="193606" y="551315"/>
                    </a:cubicBezTo>
                    <a:cubicBezTo>
                      <a:pt x="191670" y="554126"/>
                      <a:pt x="190311" y="557293"/>
                      <a:pt x="189608" y="560632"/>
                    </a:cubicBezTo>
                    <a:lnTo>
                      <a:pt x="182855" y="592811"/>
                    </a:lnTo>
                    <a:lnTo>
                      <a:pt x="152223" y="592811"/>
                    </a:lnTo>
                    <a:lnTo>
                      <a:pt x="145470" y="560684"/>
                    </a:lnTo>
                    <a:cubicBezTo>
                      <a:pt x="142538" y="546754"/>
                      <a:pt x="128870" y="537838"/>
                      <a:pt x="114940" y="540770"/>
                    </a:cubicBezTo>
                    <a:cubicBezTo>
                      <a:pt x="111601" y="541472"/>
                      <a:pt x="108434" y="542832"/>
                      <a:pt x="105623" y="544768"/>
                    </a:cubicBezTo>
                    <a:lnTo>
                      <a:pt x="78843" y="563171"/>
                    </a:lnTo>
                    <a:lnTo>
                      <a:pt x="55363" y="539742"/>
                    </a:lnTo>
                    <a:lnTo>
                      <a:pt x="73805" y="512988"/>
                    </a:lnTo>
                    <a:cubicBezTo>
                      <a:pt x="81890" y="501272"/>
                      <a:pt x="78945" y="485221"/>
                      <a:pt x="67229" y="477136"/>
                    </a:cubicBezTo>
                    <a:cubicBezTo>
                      <a:pt x="64416" y="475195"/>
                      <a:pt x="61246" y="473832"/>
                      <a:pt x="57902" y="473128"/>
                    </a:cubicBezTo>
                    <a:lnTo>
                      <a:pt x="25774" y="466363"/>
                    </a:lnTo>
                    <a:lnTo>
                      <a:pt x="25774" y="435743"/>
                    </a:lnTo>
                    <a:lnTo>
                      <a:pt x="57902" y="428977"/>
                    </a:lnTo>
                    <a:cubicBezTo>
                      <a:pt x="71826" y="426024"/>
                      <a:pt x="80722" y="412343"/>
                      <a:pt x="77769" y="398417"/>
                    </a:cubicBezTo>
                    <a:cubicBezTo>
                      <a:pt x="77068" y="395113"/>
                      <a:pt x="75726" y="391980"/>
                      <a:pt x="73817" y="389195"/>
                    </a:cubicBezTo>
                    <a:lnTo>
                      <a:pt x="55363" y="362364"/>
                    </a:lnTo>
                    <a:lnTo>
                      <a:pt x="78843" y="338935"/>
                    </a:lnTo>
                    <a:lnTo>
                      <a:pt x="105636" y="357389"/>
                    </a:lnTo>
                    <a:cubicBezTo>
                      <a:pt x="117361" y="365458"/>
                      <a:pt x="133411" y="362494"/>
                      <a:pt x="141480" y="350768"/>
                    </a:cubicBezTo>
                    <a:cubicBezTo>
                      <a:pt x="143413" y="347961"/>
                      <a:pt x="144769" y="344797"/>
                      <a:pt x="145470" y="341461"/>
                    </a:cubicBezTo>
                    <a:lnTo>
                      <a:pt x="147725" y="330739"/>
                    </a:lnTo>
                    <a:cubicBezTo>
                      <a:pt x="149790" y="345588"/>
                      <a:pt x="153210" y="360215"/>
                      <a:pt x="157945" y="374439"/>
                    </a:cubicBezTo>
                    <a:cubicBezTo>
                      <a:pt x="115541" y="379494"/>
                      <a:pt x="85264" y="417968"/>
                      <a:pt x="90319" y="460372"/>
                    </a:cubicBezTo>
                    <a:cubicBezTo>
                      <a:pt x="95374" y="502775"/>
                      <a:pt x="133849" y="533052"/>
                      <a:pt x="176252" y="527997"/>
                    </a:cubicBezTo>
                    <a:cubicBezTo>
                      <a:pt x="201779" y="524952"/>
                      <a:pt x="224123" y="509422"/>
                      <a:pt x="235873" y="486557"/>
                    </a:cubicBezTo>
                    <a:close/>
                    <a:moveTo>
                      <a:pt x="215859" y="468399"/>
                    </a:moveTo>
                    <a:cubicBezTo>
                      <a:pt x="206236" y="495148"/>
                      <a:pt x="176752" y="509030"/>
                      <a:pt x="150003" y="499409"/>
                    </a:cubicBezTo>
                    <a:cubicBezTo>
                      <a:pt x="123254" y="489785"/>
                      <a:pt x="109371" y="460301"/>
                      <a:pt x="118993" y="433552"/>
                    </a:cubicBezTo>
                    <a:cubicBezTo>
                      <a:pt x="126355" y="413089"/>
                      <a:pt x="145784" y="399459"/>
                      <a:pt x="167531" y="399504"/>
                    </a:cubicBezTo>
                    <a:cubicBezTo>
                      <a:pt x="167699" y="399504"/>
                      <a:pt x="167853" y="399504"/>
                      <a:pt x="168021" y="399504"/>
                    </a:cubicBezTo>
                    <a:cubicBezTo>
                      <a:pt x="179872" y="425058"/>
                      <a:pt x="196057" y="448366"/>
                      <a:pt x="215859" y="468399"/>
                    </a:cubicBezTo>
                    <a:close/>
                    <a:moveTo>
                      <a:pt x="741834" y="275324"/>
                    </a:moveTo>
                    <a:lnTo>
                      <a:pt x="704462" y="269989"/>
                    </a:lnTo>
                    <a:cubicBezTo>
                      <a:pt x="683324" y="266970"/>
                      <a:pt x="663742" y="281660"/>
                      <a:pt x="660723" y="302796"/>
                    </a:cubicBezTo>
                    <a:cubicBezTo>
                      <a:pt x="659273" y="312946"/>
                      <a:pt x="661915" y="323258"/>
                      <a:pt x="668068" y="331460"/>
                    </a:cubicBezTo>
                    <a:lnTo>
                      <a:pt x="690711" y="361655"/>
                    </a:lnTo>
                    <a:lnTo>
                      <a:pt x="649472" y="392584"/>
                    </a:lnTo>
                    <a:lnTo>
                      <a:pt x="626817" y="362402"/>
                    </a:lnTo>
                    <a:cubicBezTo>
                      <a:pt x="614007" y="345319"/>
                      <a:pt x="589774" y="341854"/>
                      <a:pt x="572692" y="354664"/>
                    </a:cubicBezTo>
                    <a:cubicBezTo>
                      <a:pt x="564490" y="360814"/>
                      <a:pt x="559066" y="369972"/>
                      <a:pt x="557613" y="380122"/>
                    </a:cubicBezTo>
                    <a:lnTo>
                      <a:pt x="552394" y="417546"/>
                    </a:lnTo>
                    <a:lnTo>
                      <a:pt x="501373" y="410252"/>
                    </a:lnTo>
                    <a:lnTo>
                      <a:pt x="506709" y="372880"/>
                    </a:lnTo>
                    <a:cubicBezTo>
                      <a:pt x="509736" y="351743"/>
                      <a:pt x="495054" y="332155"/>
                      <a:pt x="473917" y="329129"/>
                    </a:cubicBezTo>
                    <a:cubicBezTo>
                      <a:pt x="463761" y="327675"/>
                      <a:pt x="453445" y="330317"/>
                      <a:pt x="445237" y="336473"/>
                    </a:cubicBezTo>
                    <a:lnTo>
                      <a:pt x="415043" y="359116"/>
                    </a:lnTo>
                    <a:lnTo>
                      <a:pt x="384114" y="317877"/>
                    </a:lnTo>
                    <a:lnTo>
                      <a:pt x="414295" y="295222"/>
                    </a:lnTo>
                    <a:cubicBezTo>
                      <a:pt x="431379" y="282412"/>
                      <a:pt x="434844" y="258179"/>
                      <a:pt x="422034" y="241097"/>
                    </a:cubicBezTo>
                    <a:cubicBezTo>
                      <a:pt x="415884" y="232895"/>
                      <a:pt x="406726" y="227471"/>
                      <a:pt x="396575" y="226018"/>
                    </a:cubicBezTo>
                    <a:lnTo>
                      <a:pt x="359203" y="220683"/>
                    </a:lnTo>
                    <a:lnTo>
                      <a:pt x="366497" y="169663"/>
                    </a:lnTo>
                    <a:lnTo>
                      <a:pt x="403870" y="174998"/>
                    </a:lnTo>
                    <a:cubicBezTo>
                      <a:pt x="425006" y="178025"/>
                      <a:pt x="444594" y="163343"/>
                      <a:pt x="447620" y="142207"/>
                    </a:cubicBezTo>
                    <a:cubicBezTo>
                      <a:pt x="449074" y="132050"/>
                      <a:pt x="446432" y="121734"/>
                      <a:pt x="440276" y="113526"/>
                    </a:cubicBezTo>
                    <a:lnTo>
                      <a:pt x="417556" y="83306"/>
                    </a:lnTo>
                    <a:lnTo>
                      <a:pt x="458794" y="52377"/>
                    </a:lnTo>
                    <a:lnTo>
                      <a:pt x="481450" y="82571"/>
                    </a:lnTo>
                    <a:cubicBezTo>
                      <a:pt x="494260" y="99655"/>
                      <a:pt x="518492" y="103120"/>
                      <a:pt x="535574" y="90310"/>
                    </a:cubicBezTo>
                    <a:cubicBezTo>
                      <a:pt x="543777" y="84160"/>
                      <a:pt x="549201" y="75002"/>
                      <a:pt x="550654" y="64852"/>
                    </a:cubicBezTo>
                    <a:lnTo>
                      <a:pt x="555989" y="27479"/>
                    </a:lnTo>
                    <a:lnTo>
                      <a:pt x="607009" y="34760"/>
                    </a:lnTo>
                    <a:lnTo>
                      <a:pt x="601674" y="72133"/>
                    </a:lnTo>
                    <a:cubicBezTo>
                      <a:pt x="598655" y="93271"/>
                      <a:pt x="613343" y="112853"/>
                      <a:pt x="634481" y="115872"/>
                    </a:cubicBezTo>
                    <a:cubicBezTo>
                      <a:pt x="644632" y="117322"/>
                      <a:pt x="654943" y="114680"/>
                      <a:pt x="663146" y="108526"/>
                    </a:cubicBezTo>
                    <a:lnTo>
                      <a:pt x="693340" y="85883"/>
                    </a:lnTo>
                    <a:lnTo>
                      <a:pt x="724269" y="127122"/>
                    </a:lnTo>
                    <a:lnTo>
                      <a:pt x="694075" y="149778"/>
                    </a:lnTo>
                    <a:cubicBezTo>
                      <a:pt x="676991" y="162588"/>
                      <a:pt x="673526" y="186820"/>
                      <a:pt x="686336" y="203902"/>
                    </a:cubicBezTo>
                    <a:cubicBezTo>
                      <a:pt x="692486" y="212105"/>
                      <a:pt x="701644" y="217529"/>
                      <a:pt x="711794" y="218982"/>
                    </a:cubicBezTo>
                    <a:lnTo>
                      <a:pt x="749167" y="224317"/>
                    </a:lnTo>
                    <a:lnTo>
                      <a:pt x="741834" y="275324"/>
                    </a:ln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2" name="PPT世界-3-32"/>
              <p:cNvSpPr/>
              <p:nvPr/>
            </p:nvSpPr>
            <p:spPr>
              <a:xfrm>
                <a:off x="6195899" y="4603976"/>
                <a:ext cx="206193" cy="206193"/>
              </a:xfrm>
              <a:custGeom>
                <a:avLst/>
                <a:gdLst>
                  <a:gd name="connsiteX0" fmla="*/ 103097 w 206193"/>
                  <a:gd name="connsiteY0" fmla="*/ 0 h 206193"/>
                  <a:gd name="connsiteX1" fmla="*/ 0 w 206193"/>
                  <a:gd name="connsiteY1" fmla="*/ 103097 h 206193"/>
                  <a:gd name="connsiteX2" fmla="*/ 103097 w 206193"/>
                  <a:gd name="connsiteY2" fmla="*/ 206194 h 206193"/>
                  <a:gd name="connsiteX3" fmla="*/ 206194 w 206193"/>
                  <a:gd name="connsiteY3" fmla="*/ 103097 h 206193"/>
                  <a:gd name="connsiteX4" fmla="*/ 103097 w 206193"/>
                  <a:gd name="connsiteY4" fmla="*/ 0 h 206193"/>
                  <a:gd name="connsiteX5" fmla="*/ 103097 w 206193"/>
                  <a:gd name="connsiteY5" fmla="*/ 180420 h 206193"/>
                  <a:gd name="connsiteX6" fmla="*/ 25774 w 206193"/>
                  <a:gd name="connsiteY6" fmla="*/ 103097 h 206193"/>
                  <a:gd name="connsiteX7" fmla="*/ 103097 w 206193"/>
                  <a:gd name="connsiteY7" fmla="*/ 25774 h 206193"/>
                  <a:gd name="connsiteX8" fmla="*/ 180420 w 206193"/>
                  <a:gd name="connsiteY8" fmla="*/ 103097 h 206193"/>
                  <a:gd name="connsiteX9" fmla="*/ 103097 w 206193"/>
                  <a:gd name="connsiteY9" fmla="*/ 180420 h 20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193" h="206193">
                    <a:moveTo>
                      <a:pt x="103097" y="0"/>
                    </a:moveTo>
                    <a:cubicBezTo>
                      <a:pt x="46158" y="0"/>
                      <a:pt x="0" y="46158"/>
                      <a:pt x="0" y="103097"/>
                    </a:cubicBezTo>
                    <a:cubicBezTo>
                      <a:pt x="0" y="160035"/>
                      <a:pt x="46158" y="206194"/>
                      <a:pt x="103097" y="206194"/>
                    </a:cubicBezTo>
                    <a:cubicBezTo>
                      <a:pt x="160036" y="206194"/>
                      <a:pt x="206194" y="160035"/>
                      <a:pt x="206194" y="103097"/>
                    </a:cubicBezTo>
                    <a:cubicBezTo>
                      <a:pt x="206129" y="46184"/>
                      <a:pt x="160010" y="63"/>
                      <a:pt x="103097" y="0"/>
                    </a:cubicBezTo>
                    <a:close/>
                    <a:moveTo>
                      <a:pt x="103097" y="180420"/>
                    </a:moveTo>
                    <a:cubicBezTo>
                      <a:pt x="60392" y="180420"/>
                      <a:pt x="25774" y="145802"/>
                      <a:pt x="25774" y="103097"/>
                    </a:cubicBezTo>
                    <a:cubicBezTo>
                      <a:pt x="25774" y="60392"/>
                      <a:pt x="60392" y="25774"/>
                      <a:pt x="103097" y="25774"/>
                    </a:cubicBezTo>
                    <a:cubicBezTo>
                      <a:pt x="145802" y="25774"/>
                      <a:pt x="180420" y="60392"/>
                      <a:pt x="180420" y="103097"/>
                    </a:cubicBezTo>
                    <a:cubicBezTo>
                      <a:pt x="180370" y="145781"/>
                      <a:pt x="145781" y="180370"/>
                      <a:pt x="103097" y="180420"/>
                    </a:cubicBez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3" name="PPT世界-3-33"/>
              <p:cNvSpPr/>
              <p:nvPr/>
            </p:nvSpPr>
            <p:spPr>
              <a:xfrm>
                <a:off x="6121978" y="5051623"/>
                <a:ext cx="25774" cy="38661"/>
              </a:xfrm>
              <a:custGeom>
                <a:avLst/>
                <a:gdLst>
                  <a:gd name="connsiteX0" fmla="*/ 0 w 25774"/>
                  <a:gd name="connsiteY0" fmla="*/ 0 h 38661"/>
                  <a:gd name="connsiteX1" fmla="*/ 25774 w 25774"/>
                  <a:gd name="connsiteY1" fmla="*/ 0 h 38661"/>
                  <a:gd name="connsiteX2" fmla="*/ 25774 w 25774"/>
                  <a:gd name="connsiteY2" fmla="*/ 38661 h 38661"/>
                  <a:gd name="connsiteX3" fmla="*/ 0 w 25774"/>
                  <a:gd name="connsiteY3" fmla="*/ 38661 h 38661"/>
                </a:gdLst>
                <a:ahLst/>
                <a:cxnLst>
                  <a:cxn ang="0">
                    <a:pos x="connsiteX0" y="connsiteY0"/>
                  </a:cxn>
                  <a:cxn ang="0">
                    <a:pos x="connsiteX1" y="connsiteY1"/>
                  </a:cxn>
                  <a:cxn ang="0">
                    <a:pos x="connsiteX2" y="connsiteY2"/>
                  </a:cxn>
                  <a:cxn ang="0">
                    <a:pos x="connsiteX3" y="connsiteY3"/>
                  </a:cxn>
                </a:cxnLst>
                <a:rect l="l" t="t" r="r" b="b"/>
                <a:pathLst>
                  <a:path w="25774" h="38661">
                    <a:moveTo>
                      <a:pt x="0" y="0"/>
                    </a:moveTo>
                    <a:lnTo>
                      <a:pt x="25774" y="0"/>
                    </a:lnTo>
                    <a:lnTo>
                      <a:pt x="25774" y="38661"/>
                    </a:lnTo>
                    <a:lnTo>
                      <a:pt x="0" y="38661"/>
                    </a:ln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4" name="PPT世界-3-34"/>
              <p:cNvSpPr/>
              <p:nvPr/>
            </p:nvSpPr>
            <p:spPr>
              <a:xfrm>
                <a:off x="5954337" y="4628332"/>
                <a:ext cx="193415" cy="397516"/>
              </a:xfrm>
              <a:custGeom>
                <a:avLst/>
                <a:gdLst>
                  <a:gd name="connsiteX0" fmla="*/ 124160 w 193415"/>
                  <a:gd name="connsiteY0" fmla="*/ 296726 h 397516"/>
                  <a:gd name="connsiteX1" fmla="*/ 36388 w 193415"/>
                  <a:gd name="connsiteY1" fmla="*/ 96410 h 397516"/>
                  <a:gd name="connsiteX2" fmla="*/ 98051 w 193415"/>
                  <a:gd name="connsiteY2" fmla="*/ 21805 h 397516"/>
                  <a:gd name="connsiteX3" fmla="*/ 84275 w 193415"/>
                  <a:gd name="connsiteY3" fmla="*/ 0 h 397516"/>
                  <a:gd name="connsiteX4" fmla="*/ 27790 w 193415"/>
                  <a:gd name="connsiteY4" fmla="*/ 248821 h 397516"/>
                  <a:gd name="connsiteX5" fmla="*/ 114804 w 193415"/>
                  <a:gd name="connsiteY5" fmla="*/ 320709 h 397516"/>
                  <a:gd name="connsiteX6" fmla="*/ 167642 w 193415"/>
                  <a:gd name="connsiteY6" fmla="*/ 397516 h 397516"/>
                  <a:gd name="connsiteX7" fmla="*/ 193416 w 193415"/>
                  <a:gd name="connsiteY7" fmla="*/ 397516 h 397516"/>
                  <a:gd name="connsiteX8" fmla="*/ 124160 w 193415"/>
                  <a:gd name="connsiteY8" fmla="*/ 296726 h 39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15" h="397516">
                    <a:moveTo>
                      <a:pt x="124160" y="296726"/>
                    </a:moveTo>
                    <a:cubicBezTo>
                      <a:pt x="44607" y="265649"/>
                      <a:pt x="5309" y="175964"/>
                      <a:pt x="36388" y="96410"/>
                    </a:cubicBezTo>
                    <a:cubicBezTo>
                      <a:pt x="48431" y="65584"/>
                      <a:pt x="70044" y="39435"/>
                      <a:pt x="98051" y="21805"/>
                    </a:cubicBezTo>
                    <a:lnTo>
                      <a:pt x="84275" y="0"/>
                    </a:lnTo>
                    <a:cubicBezTo>
                      <a:pt x="-33" y="53113"/>
                      <a:pt x="-25322" y="164514"/>
                      <a:pt x="27790" y="248821"/>
                    </a:cubicBezTo>
                    <a:cubicBezTo>
                      <a:pt x="48360" y="281472"/>
                      <a:pt x="78857" y="306668"/>
                      <a:pt x="114804" y="320709"/>
                    </a:cubicBezTo>
                    <a:cubicBezTo>
                      <a:pt x="146623" y="332900"/>
                      <a:pt x="167633" y="363443"/>
                      <a:pt x="167642" y="397516"/>
                    </a:cubicBezTo>
                    <a:lnTo>
                      <a:pt x="193416" y="397516"/>
                    </a:lnTo>
                    <a:cubicBezTo>
                      <a:pt x="193456" y="352811"/>
                      <a:pt x="165907" y="312717"/>
                      <a:pt x="124160" y="296726"/>
                    </a:cubicBez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5" name="PPT世界-3-35"/>
              <p:cNvSpPr/>
              <p:nvPr/>
            </p:nvSpPr>
            <p:spPr>
              <a:xfrm>
                <a:off x="6379721" y="4961413"/>
                <a:ext cx="90209" cy="25774"/>
              </a:xfrm>
              <a:custGeom>
                <a:avLst/>
                <a:gdLst>
                  <a:gd name="connsiteX0" fmla="*/ 0 w 90209"/>
                  <a:gd name="connsiteY0" fmla="*/ 0 h 25774"/>
                  <a:gd name="connsiteX1" fmla="*/ 90210 w 90209"/>
                  <a:gd name="connsiteY1" fmla="*/ 0 h 25774"/>
                  <a:gd name="connsiteX2" fmla="*/ 90210 w 90209"/>
                  <a:gd name="connsiteY2" fmla="*/ 25774 h 25774"/>
                  <a:gd name="connsiteX3" fmla="*/ 0 w 90209"/>
                  <a:gd name="connsiteY3" fmla="*/ 25774 h 25774"/>
                </a:gdLst>
                <a:ahLst/>
                <a:cxnLst>
                  <a:cxn ang="0">
                    <a:pos x="connsiteX0" y="connsiteY0"/>
                  </a:cxn>
                  <a:cxn ang="0">
                    <a:pos x="connsiteX1" y="connsiteY1"/>
                  </a:cxn>
                  <a:cxn ang="0">
                    <a:pos x="connsiteX2" y="connsiteY2"/>
                  </a:cxn>
                  <a:cxn ang="0">
                    <a:pos x="connsiteX3" y="connsiteY3"/>
                  </a:cxn>
                </a:cxnLst>
                <a:rect l="l" t="t" r="r" b="b"/>
                <a:pathLst>
                  <a:path w="90209" h="25774">
                    <a:moveTo>
                      <a:pt x="0" y="0"/>
                    </a:moveTo>
                    <a:lnTo>
                      <a:pt x="90210" y="0"/>
                    </a:lnTo>
                    <a:lnTo>
                      <a:pt x="90210" y="25774"/>
                    </a:lnTo>
                    <a:lnTo>
                      <a:pt x="0" y="25774"/>
                    </a:ln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6" name="PPT世界-3-36"/>
              <p:cNvSpPr/>
              <p:nvPr/>
            </p:nvSpPr>
            <p:spPr>
              <a:xfrm rot="-3012062">
                <a:off x="6392612" y="5020615"/>
                <a:ext cx="25774" cy="100649"/>
              </a:xfrm>
              <a:custGeom>
                <a:avLst/>
                <a:gdLst>
                  <a:gd name="connsiteX0" fmla="*/ 0 w 25774"/>
                  <a:gd name="connsiteY0" fmla="*/ 0 h 100649"/>
                  <a:gd name="connsiteX1" fmla="*/ 25774 w 25774"/>
                  <a:gd name="connsiteY1" fmla="*/ 0 h 100649"/>
                  <a:gd name="connsiteX2" fmla="*/ 25774 w 25774"/>
                  <a:gd name="connsiteY2" fmla="*/ 100649 h 100649"/>
                  <a:gd name="connsiteX3" fmla="*/ 0 w 25774"/>
                  <a:gd name="connsiteY3" fmla="*/ 100649 h 100649"/>
                </a:gdLst>
                <a:ahLst/>
                <a:cxnLst>
                  <a:cxn ang="0">
                    <a:pos x="connsiteX0" y="connsiteY0"/>
                  </a:cxn>
                  <a:cxn ang="0">
                    <a:pos x="connsiteX1" y="connsiteY1"/>
                  </a:cxn>
                  <a:cxn ang="0">
                    <a:pos x="connsiteX2" y="connsiteY2"/>
                  </a:cxn>
                  <a:cxn ang="0">
                    <a:pos x="connsiteX3" y="connsiteY3"/>
                  </a:cxn>
                </a:cxnLst>
                <a:rect l="l" t="t" r="r" b="b"/>
                <a:pathLst>
                  <a:path w="25774" h="100649">
                    <a:moveTo>
                      <a:pt x="0" y="0"/>
                    </a:moveTo>
                    <a:lnTo>
                      <a:pt x="25774" y="0"/>
                    </a:lnTo>
                    <a:lnTo>
                      <a:pt x="25774" y="100649"/>
                    </a:lnTo>
                    <a:lnTo>
                      <a:pt x="0" y="100649"/>
                    </a:ln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7" name="PPT世界-3-37"/>
              <p:cNvSpPr/>
              <p:nvPr/>
            </p:nvSpPr>
            <p:spPr>
              <a:xfrm>
                <a:off x="6302398" y="5064510"/>
                <a:ext cx="25774" cy="90209"/>
              </a:xfrm>
              <a:custGeom>
                <a:avLst/>
                <a:gdLst>
                  <a:gd name="connsiteX0" fmla="*/ 0 w 25774"/>
                  <a:gd name="connsiteY0" fmla="*/ 0 h 90209"/>
                  <a:gd name="connsiteX1" fmla="*/ 25774 w 25774"/>
                  <a:gd name="connsiteY1" fmla="*/ 0 h 90209"/>
                  <a:gd name="connsiteX2" fmla="*/ 25774 w 25774"/>
                  <a:gd name="connsiteY2" fmla="*/ 90210 h 90209"/>
                  <a:gd name="connsiteX3" fmla="*/ 0 w 25774"/>
                  <a:gd name="connsiteY3" fmla="*/ 90210 h 90209"/>
                </a:gdLst>
                <a:ahLst/>
                <a:cxnLst>
                  <a:cxn ang="0">
                    <a:pos x="connsiteX0" y="connsiteY0"/>
                  </a:cxn>
                  <a:cxn ang="0">
                    <a:pos x="connsiteX1" y="connsiteY1"/>
                  </a:cxn>
                  <a:cxn ang="0">
                    <a:pos x="connsiteX2" y="connsiteY2"/>
                  </a:cxn>
                  <a:cxn ang="0">
                    <a:pos x="connsiteX3" y="connsiteY3"/>
                  </a:cxn>
                </a:cxnLst>
                <a:rect l="l" t="t" r="r" b="b"/>
                <a:pathLst>
                  <a:path w="25774" h="90209">
                    <a:moveTo>
                      <a:pt x="0" y="0"/>
                    </a:moveTo>
                    <a:lnTo>
                      <a:pt x="25774" y="0"/>
                    </a:lnTo>
                    <a:lnTo>
                      <a:pt x="25774" y="90210"/>
                    </a:lnTo>
                    <a:lnTo>
                      <a:pt x="0" y="90210"/>
                    </a:ln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8" name="PPT世界-3-38"/>
              <p:cNvSpPr/>
              <p:nvPr/>
            </p:nvSpPr>
            <p:spPr>
              <a:xfrm rot="-842091">
                <a:off x="5759546" y="4690774"/>
                <a:ext cx="106261" cy="25760"/>
              </a:xfrm>
              <a:custGeom>
                <a:avLst/>
                <a:gdLst>
                  <a:gd name="connsiteX0" fmla="*/ 0 w 106261"/>
                  <a:gd name="connsiteY0" fmla="*/ 0 h 25760"/>
                  <a:gd name="connsiteX1" fmla="*/ 106262 w 106261"/>
                  <a:gd name="connsiteY1" fmla="*/ 0 h 25760"/>
                  <a:gd name="connsiteX2" fmla="*/ 106262 w 106261"/>
                  <a:gd name="connsiteY2" fmla="*/ 25760 h 25760"/>
                  <a:gd name="connsiteX3" fmla="*/ 0 w 106261"/>
                  <a:gd name="connsiteY3" fmla="*/ 25760 h 25760"/>
                </a:gdLst>
                <a:ahLst/>
                <a:cxnLst>
                  <a:cxn ang="0">
                    <a:pos x="connsiteX0" y="connsiteY0"/>
                  </a:cxn>
                  <a:cxn ang="0">
                    <a:pos x="connsiteX1" y="connsiteY1"/>
                  </a:cxn>
                  <a:cxn ang="0">
                    <a:pos x="connsiteX2" y="connsiteY2"/>
                  </a:cxn>
                  <a:cxn ang="0">
                    <a:pos x="connsiteX3" y="connsiteY3"/>
                  </a:cxn>
                </a:cxnLst>
                <a:rect l="l" t="t" r="r" b="b"/>
                <a:pathLst>
                  <a:path w="106261" h="25760">
                    <a:moveTo>
                      <a:pt x="0" y="0"/>
                    </a:moveTo>
                    <a:lnTo>
                      <a:pt x="106262" y="0"/>
                    </a:lnTo>
                    <a:lnTo>
                      <a:pt x="106262" y="25760"/>
                    </a:lnTo>
                    <a:lnTo>
                      <a:pt x="0" y="25760"/>
                    </a:ln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9" name="PPT世界-3-39"/>
              <p:cNvSpPr/>
              <p:nvPr/>
            </p:nvSpPr>
            <p:spPr>
              <a:xfrm rot="-3267779">
                <a:off x="5819124" y="4538713"/>
                <a:ext cx="25760" cy="110849"/>
              </a:xfrm>
              <a:custGeom>
                <a:avLst/>
                <a:gdLst>
                  <a:gd name="connsiteX0" fmla="*/ 0 w 25760"/>
                  <a:gd name="connsiteY0" fmla="*/ 0 h 110849"/>
                  <a:gd name="connsiteX1" fmla="*/ 25760 w 25760"/>
                  <a:gd name="connsiteY1" fmla="*/ 0 h 110849"/>
                  <a:gd name="connsiteX2" fmla="*/ 25760 w 25760"/>
                  <a:gd name="connsiteY2" fmla="*/ 110850 h 110849"/>
                  <a:gd name="connsiteX3" fmla="*/ 0 w 25760"/>
                  <a:gd name="connsiteY3" fmla="*/ 110850 h 110849"/>
                </a:gdLst>
                <a:ahLst/>
                <a:cxnLst>
                  <a:cxn ang="0">
                    <a:pos x="connsiteX0" y="connsiteY0"/>
                  </a:cxn>
                  <a:cxn ang="0">
                    <a:pos x="connsiteX1" y="connsiteY1"/>
                  </a:cxn>
                  <a:cxn ang="0">
                    <a:pos x="connsiteX2" y="connsiteY2"/>
                  </a:cxn>
                  <a:cxn ang="0">
                    <a:pos x="connsiteX3" y="connsiteY3"/>
                  </a:cxn>
                </a:cxnLst>
                <a:rect l="l" t="t" r="r" b="b"/>
                <a:pathLst>
                  <a:path w="25760" h="110849">
                    <a:moveTo>
                      <a:pt x="0" y="0"/>
                    </a:moveTo>
                    <a:lnTo>
                      <a:pt x="25760" y="0"/>
                    </a:lnTo>
                    <a:lnTo>
                      <a:pt x="25760" y="110850"/>
                    </a:lnTo>
                    <a:lnTo>
                      <a:pt x="0" y="110850"/>
                    </a:ln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0" name="PPT世界-3-40"/>
              <p:cNvSpPr/>
              <p:nvPr/>
            </p:nvSpPr>
            <p:spPr>
              <a:xfrm rot="-860518">
                <a:off x="5902612" y="4482914"/>
                <a:ext cx="25773" cy="106405"/>
              </a:xfrm>
              <a:custGeom>
                <a:avLst/>
                <a:gdLst>
                  <a:gd name="connsiteX0" fmla="*/ 0 w 25773"/>
                  <a:gd name="connsiteY0" fmla="*/ 0 h 106405"/>
                  <a:gd name="connsiteX1" fmla="*/ 25773 w 25773"/>
                  <a:gd name="connsiteY1" fmla="*/ 0 h 106405"/>
                  <a:gd name="connsiteX2" fmla="*/ 25773 w 25773"/>
                  <a:gd name="connsiteY2" fmla="*/ 106405 h 106405"/>
                  <a:gd name="connsiteX3" fmla="*/ 0 w 25773"/>
                  <a:gd name="connsiteY3" fmla="*/ 106405 h 106405"/>
                </a:gdLst>
                <a:ahLst/>
                <a:cxnLst>
                  <a:cxn ang="0">
                    <a:pos x="connsiteX0" y="connsiteY0"/>
                  </a:cxn>
                  <a:cxn ang="0">
                    <a:pos x="connsiteX1" y="connsiteY1"/>
                  </a:cxn>
                  <a:cxn ang="0">
                    <a:pos x="connsiteX2" y="connsiteY2"/>
                  </a:cxn>
                  <a:cxn ang="0">
                    <a:pos x="connsiteX3" y="connsiteY3"/>
                  </a:cxn>
                </a:cxnLst>
                <a:rect l="l" t="t" r="r" b="b"/>
                <a:pathLst>
                  <a:path w="25773" h="106405">
                    <a:moveTo>
                      <a:pt x="0" y="0"/>
                    </a:moveTo>
                    <a:lnTo>
                      <a:pt x="25773" y="0"/>
                    </a:lnTo>
                    <a:lnTo>
                      <a:pt x="25773" y="106405"/>
                    </a:lnTo>
                    <a:lnTo>
                      <a:pt x="0" y="106405"/>
                    </a:lnTo>
                    <a:close/>
                  </a:path>
                </a:pathLst>
              </a:custGeom>
              <a:grpFill/>
              <a:ln w="1601"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sp>
          <p:nvSpPr>
            <p:cNvPr id="24" name="PPT世界-3-41"/>
            <p:cNvSpPr txBox="1"/>
            <p:nvPr/>
          </p:nvSpPr>
          <p:spPr>
            <a:xfrm>
              <a:off x="9328663" y="4512950"/>
              <a:ext cx="1025922" cy="246221"/>
            </a:xfrm>
            <a:prstGeom prst="rect">
              <a:avLst/>
            </a:prstGeom>
            <a:noFill/>
            <a:ln>
              <a:noFill/>
            </a:ln>
          </p:spPr>
          <p:txBody>
            <a:bodyPr wrap="none" lIns="0" tIns="0" rIns="0" bIns="0" rtlCol="0">
              <a:no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a:t>
              </a:r>
            </a:p>
          </p:txBody>
        </p:sp>
        <p:sp>
          <p:nvSpPr>
            <p:cNvPr id="25" name="PPT世界-3-42"/>
            <p:cNvSpPr txBox="1"/>
            <p:nvPr/>
          </p:nvSpPr>
          <p:spPr>
            <a:xfrm>
              <a:off x="9309614" y="4815882"/>
              <a:ext cx="1509622" cy="912716"/>
            </a:xfrm>
            <a:prstGeom prst="rect">
              <a:avLst/>
            </a:prstGeom>
            <a:noFill/>
            <a:ln>
              <a:noFill/>
            </a:ln>
          </p:spPr>
          <p:txBody>
            <a:bodyPr wrap="square" lIns="0" tIns="0" rIns="0" bIns="0" rtlCol="0">
              <a:no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a:t>
              </a:r>
              <a:endParaRPr kumimoji="0" lang="en-US" altLang="zh-CN" sz="1200" b="0" i="0" u="none" strike="noStrike" kern="1200" cap="none" spc="100" normalizeH="0" baseline="0" noProof="0" dirty="0">
                <a:ln>
                  <a:noFill/>
                </a:ln>
                <a:solidFill>
                  <a:prstClr val="black">
                    <a:lumMod val="75000"/>
                    <a:lumOff val="25000"/>
                  </a:prst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nvGrpSpPr>
            <p:cNvPr id="26" name="PPT世界-17"/>
            <p:cNvGrpSpPr/>
            <p:nvPr/>
          </p:nvGrpSpPr>
          <p:grpSpPr>
            <a:xfrm>
              <a:off x="9361514" y="4075294"/>
              <a:ext cx="314526" cy="314525"/>
              <a:chOff x="6998760" y="4481273"/>
              <a:chExt cx="773227" cy="773227"/>
            </a:xfrm>
            <a:solidFill>
              <a:schemeClr val="accent2"/>
            </a:solidFill>
          </p:grpSpPr>
          <p:sp>
            <p:nvSpPr>
              <p:cNvPr id="27" name="PPT世界-3-43"/>
              <p:cNvSpPr/>
              <p:nvPr/>
            </p:nvSpPr>
            <p:spPr>
              <a:xfrm>
                <a:off x="6998763" y="4481273"/>
                <a:ext cx="773220" cy="773227"/>
              </a:xfrm>
              <a:custGeom>
                <a:avLst/>
                <a:gdLst>
                  <a:gd name="connsiteX0" fmla="*/ 725390 w 773220"/>
                  <a:gd name="connsiteY0" fmla="*/ 503590 h 773227"/>
                  <a:gd name="connsiteX1" fmla="*/ 723119 w 773220"/>
                  <a:gd name="connsiteY1" fmla="*/ 267203 h 773227"/>
                  <a:gd name="connsiteX2" fmla="*/ 683017 w 773220"/>
                  <a:gd name="connsiteY2" fmla="*/ 238141 h 773227"/>
                  <a:gd name="connsiteX3" fmla="*/ 683017 w 773220"/>
                  <a:gd name="connsiteY3" fmla="*/ 12887 h 773227"/>
                  <a:gd name="connsiteX4" fmla="*/ 670130 w 773220"/>
                  <a:gd name="connsiteY4" fmla="*/ 0 h 773227"/>
                  <a:gd name="connsiteX5" fmla="*/ 103097 w 773220"/>
                  <a:gd name="connsiteY5" fmla="*/ 0 h 773227"/>
                  <a:gd name="connsiteX6" fmla="*/ 90210 w 773220"/>
                  <a:gd name="connsiteY6" fmla="*/ 12887 h 773227"/>
                  <a:gd name="connsiteX7" fmla="*/ 90210 w 773220"/>
                  <a:gd name="connsiteY7" fmla="*/ 451049 h 773227"/>
                  <a:gd name="connsiteX8" fmla="*/ 103097 w 773220"/>
                  <a:gd name="connsiteY8" fmla="*/ 463936 h 773227"/>
                  <a:gd name="connsiteX9" fmla="*/ 457222 w 773220"/>
                  <a:gd name="connsiteY9" fmla="*/ 463936 h 773227"/>
                  <a:gd name="connsiteX10" fmla="*/ 649949 w 773220"/>
                  <a:gd name="connsiteY10" fmla="*/ 548025 h 773227"/>
                  <a:gd name="connsiteX11" fmla="*/ 585294 w 773220"/>
                  <a:gd name="connsiteY11" fmla="*/ 629690 h 773227"/>
                  <a:gd name="connsiteX12" fmla="*/ 554971 w 773220"/>
                  <a:gd name="connsiteY12" fmla="*/ 644356 h 773227"/>
                  <a:gd name="connsiteX13" fmla="*/ 531439 w 773220"/>
                  <a:gd name="connsiteY13" fmla="*/ 644356 h 773227"/>
                  <a:gd name="connsiteX14" fmla="*/ 515438 w 773220"/>
                  <a:gd name="connsiteY14" fmla="*/ 563919 h 773227"/>
                  <a:gd name="connsiteX15" fmla="*/ 483267 w 773220"/>
                  <a:gd name="connsiteY15" fmla="*/ 554146 h 773227"/>
                  <a:gd name="connsiteX16" fmla="*/ 324575 w 773220"/>
                  <a:gd name="connsiteY16" fmla="*/ 554146 h 773227"/>
                  <a:gd name="connsiteX17" fmla="*/ 219777 w 773220"/>
                  <a:gd name="connsiteY17" fmla="*/ 513848 h 773227"/>
                  <a:gd name="connsiteX18" fmla="*/ 77323 w 773220"/>
                  <a:gd name="connsiteY18" fmla="*/ 510240 h 773227"/>
                  <a:gd name="connsiteX19" fmla="*/ 77323 w 773220"/>
                  <a:gd name="connsiteY19" fmla="*/ 502598 h 773227"/>
                  <a:gd name="connsiteX20" fmla="*/ 64436 w 773220"/>
                  <a:gd name="connsiteY20" fmla="*/ 489710 h 773227"/>
                  <a:gd name="connsiteX21" fmla="*/ 12887 w 773220"/>
                  <a:gd name="connsiteY21" fmla="*/ 489710 h 773227"/>
                  <a:gd name="connsiteX22" fmla="*/ 0 w 773220"/>
                  <a:gd name="connsiteY22" fmla="*/ 502598 h 773227"/>
                  <a:gd name="connsiteX23" fmla="*/ 0 w 773220"/>
                  <a:gd name="connsiteY23" fmla="*/ 760340 h 773227"/>
                  <a:gd name="connsiteX24" fmla="*/ 12887 w 773220"/>
                  <a:gd name="connsiteY24" fmla="*/ 773227 h 773227"/>
                  <a:gd name="connsiteX25" fmla="*/ 64436 w 773220"/>
                  <a:gd name="connsiteY25" fmla="*/ 773227 h 773227"/>
                  <a:gd name="connsiteX26" fmla="*/ 77323 w 773220"/>
                  <a:gd name="connsiteY26" fmla="*/ 760340 h 773227"/>
                  <a:gd name="connsiteX27" fmla="*/ 77323 w 773220"/>
                  <a:gd name="connsiteY27" fmla="*/ 737143 h 773227"/>
                  <a:gd name="connsiteX28" fmla="*/ 268245 w 773220"/>
                  <a:gd name="connsiteY28" fmla="*/ 772944 h 773227"/>
                  <a:gd name="connsiteX29" fmla="*/ 270629 w 773220"/>
                  <a:gd name="connsiteY29" fmla="*/ 773227 h 773227"/>
                  <a:gd name="connsiteX30" fmla="*/ 593671 w 773220"/>
                  <a:gd name="connsiteY30" fmla="*/ 773227 h 773227"/>
                  <a:gd name="connsiteX31" fmla="*/ 623311 w 773220"/>
                  <a:gd name="connsiteY31" fmla="*/ 759412 h 773227"/>
                  <a:gd name="connsiteX32" fmla="*/ 755185 w 773220"/>
                  <a:gd name="connsiteY32" fmla="*/ 602112 h 773227"/>
                  <a:gd name="connsiteX33" fmla="*/ 757500 w 773220"/>
                  <a:gd name="connsiteY33" fmla="*/ 520788 h 773227"/>
                  <a:gd name="connsiteX34" fmla="*/ 725390 w 773220"/>
                  <a:gd name="connsiteY34" fmla="*/ 503590 h 773227"/>
                  <a:gd name="connsiteX35" fmla="*/ 51548 w 773220"/>
                  <a:gd name="connsiteY35" fmla="*/ 747453 h 773227"/>
                  <a:gd name="connsiteX36" fmla="*/ 25774 w 773220"/>
                  <a:gd name="connsiteY36" fmla="*/ 747453 h 773227"/>
                  <a:gd name="connsiteX37" fmla="*/ 25774 w 773220"/>
                  <a:gd name="connsiteY37" fmla="*/ 515485 h 773227"/>
                  <a:gd name="connsiteX38" fmla="*/ 51548 w 773220"/>
                  <a:gd name="connsiteY38" fmla="*/ 515485 h 773227"/>
                  <a:gd name="connsiteX39" fmla="*/ 51548 w 773220"/>
                  <a:gd name="connsiteY39" fmla="*/ 747453 h 773227"/>
                  <a:gd name="connsiteX40" fmla="*/ 335065 w 773220"/>
                  <a:gd name="connsiteY40" fmla="*/ 25774 h 773227"/>
                  <a:gd name="connsiteX41" fmla="*/ 438162 w 773220"/>
                  <a:gd name="connsiteY41" fmla="*/ 25774 h 773227"/>
                  <a:gd name="connsiteX42" fmla="*/ 438162 w 773220"/>
                  <a:gd name="connsiteY42" fmla="*/ 154645 h 773227"/>
                  <a:gd name="connsiteX43" fmla="*/ 335065 w 773220"/>
                  <a:gd name="connsiteY43" fmla="*/ 154645 h 773227"/>
                  <a:gd name="connsiteX44" fmla="*/ 335065 w 773220"/>
                  <a:gd name="connsiteY44" fmla="*/ 25774 h 773227"/>
                  <a:gd name="connsiteX45" fmla="*/ 446358 w 773220"/>
                  <a:gd name="connsiteY45" fmla="*/ 334706 h 773227"/>
                  <a:gd name="connsiteX46" fmla="*/ 446358 w 773220"/>
                  <a:gd name="connsiteY46" fmla="*/ 438162 h 773227"/>
                  <a:gd name="connsiteX47" fmla="*/ 115984 w 773220"/>
                  <a:gd name="connsiteY47" fmla="*/ 438162 h 773227"/>
                  <a:gd name="connsiteX48" fmla="*/ 115984 w 773220"/>
                  <a:gd name="connsiteY48" fmla="*/ 25774 h 773227"/>
                  <a:gd name="connsiteX49" fmla="*/ 309291 w 773220"/>
                  <a:gd name="connsiteY49" fmla="*/ 25774 h 773227"/>
                  <a:gd name="connsiteX50" fmla="*/ 309291 w 773220"/>
                  <a:gd name="connsiteY50" fmla="*/ 167533 h 773227"/>
                  <a:gd name="connsiteX51" fmla="*/ 322178 w 773220"/>
                  <a:gd name="connsiteY51" fmla="*/ 180420 h 773227"/>
                  <a:gd name="connsiteX52" fmla="*/ 451049 w 773220"/>
                  <a:gd name="connsiteY52" fmla="*/ 180420 h 773227"/>
                  <a:gd name="connsiteX53" fmla="*/ 463936 w 773220"/>
                  <a:gd name="connsiteY53" fmla="*/ 167533 h 773227"/>
                  <a:gd name="connsiteX54" fmla="*/ 463936 w 773220"/>
                  <a:gd name="connsiteY54" fmla="*/ 25774 h 773227"/>
                  <a:gd name="connsiteX55" fmla="*/ 657243 w 773220"/>
                  <a:gd name="connsiteY55" fmla="*/ 25774 h 773227"/>
                  <a:gd name="connsiteX56" fmla="*/ 657243 w 773220"/>
                  <a:gd name="connsiteY56" fmla="*/ 227277 h 773227"/>
                  <a:gd name="connsiteX57" fmla="*/ 446358 w 773220"/>
                  <a:gd name="connsiteY57" fmla="*/ 334706 h 773227"/>
                  <a:gd name="connsiteX58" fmla="*/ 605695 w 773220"/>
                  <a:gd name="connsiteY58" fmla="*/ 528372 h 773227"/>
                  <a:gd name="connsiteX59" fmla="*/ 463936 w 773220"/>
                  <a:gd name="connsiteY59" fmla="*/ 386614 h 773227"/>
                  <a:gd name="connsiteX60" fmla="*/ 605695 w 773220"/>
                  <a:gd name="connsiteY60" fmla="*/ 244855 h 773227"/>
                  <a:gd name="connsiteX61" fmla="*/ 747453 w 773220"/>
                  <a:gd name="connsiteY61" fmla="*/ 386614 h 773227"/>
                  <a:gd name="connsiteX62" fmla="*/ 605695 w 773220"/>
                  <a:gd name="connsiteY62" fmla="*/ 528372 h 773227"/>
                  <a:gd name="connsiteX63" fmla="*/ 737143 w 773220"/>
                  <a:gd name="connsiteY63" fmla="*/ 583722 h 773227"/>
                  <a:gd name="connsiteX64" fmla="*/ 735970 w 773220"/>
                  <a:gd name="connsiteY64" fmla="*/ 584946 h 773227"/>
                  <a:gd name="connsiteX65" fmla="*/ 603542 w 773220"/>
                  <a:gd name="connsiteY65" fmla="*/ 742852 h 773227"/>
                  <a:gd name="connsiteX66" fmla="*/ 593671 w 773220"/>
                  <a:gd name="connsiteY66" fmla="*/ 747453 h 773227"/>
                  <a:gd name="connsiteX67" fmla="*/ 271828 w 773220"/>
                  <a:gd name="connsiteY67" fmla="*/ 747453 h 773227"/>
                  <a:gd name="connsiteX68" fmla="*/ 77323 w 773220"/>
                  <a:gd name="connsiteY68" fmla="*/ 710982 h 773227"/>
                  <a:gd name="connsiteX69" fmla="*/ 77323 w 773220"/>
                  <a:gd name="connsiteY69" fmla="*/ 537148 h 773227"/>
                  <a:gd name="connsiteX70" fmla="*/ 210511 w 773220"/>
                  <a:gd name="connsiteY70" fmla="*/ 537895 h 773227"/>
                  <a:gd name="connsiteX71" fmla="*/ 317551 w 773220"/>
                  <a:gd name="connsiteY71" fmla="*/ 579134 h 773227"/>
                  <a:gd name="connsiteX72" fmla="*/ 322178 w 773220"/>
                  <a:gd name="connsiteY72" fmla="*/ 579920 h 773227"/>
                  <a:gd name="connsiteX73" fmla="*/ 483267 w 773220"/>
                  <a:gd name="connsiteY73" fmla="*/ 579920 h 773227"/>
                  <a:gd name="connsiteX74" fmla="*/ 515485 w 773220"/>
                  <a:gd name="connsiteY74" fmla="*/ 612138 h 773227"/>
                  <a:gd name="connsiteX75" fmla="*/ 483267 w 773220"/>
                  <a:gd name="connsiteY75" fmla="*/ 644356 h 773227"/>
                  <a:gd name="connsiteX76" fmla="*/ 399501 w 773220"/>
                  <a:gd name="connsiteY76" fmla="*/ 644356 h 773227"/>
                  <a:gd name="connsiteX77" fmla="*/ 399501 w 773220"/>
                  <a:gd name="connsiteY77" fmla="*/ 670130 h 773227"/>
                  <a:gd name="connsiteX78" fmla="*/ 554971 w 773220"/>
                  <a:gd name="connsiteY78" fmla="*/ 670130 h 773227"/>
                  <a:gd name="connsiteX79" fmla="*/ 605501 w 773220"/>
                  <a:gd name="connsiteY79" fmla="*/ 645645 h 773227"/>
                  <a:gd name="connsiteX80" fmla="*/ 692541 w 773220"/>
                  <a:gd name="connsiteY80" fmla="*/ 535692 h 773227"/>
                  <a:gd name="connsiteX81" fmla="*/ 712915 w 773220"/>
                  <a:gd name="connsiteY81" fmla="*/ 528372 h 773227"/>
                  <a:gd name="connsiteX82" fmla="*/ 715583 w 773220"/>
                  <a:gd name="connsiteY82" fmla="*/ 528372 h 773227"/>
                  <a:gd name="connsiteX83" fmla="*/ 747453 w 773220"/>
                  <a:gd name="connsiteY83" fmla="*/ 560242 h 773227"/>
                  <a:gd name="connsiteX84" fmla="*/ 737143 w 773220"/>
                  <a:gd name="connsiteY84" fmla="*/ 583722 h 7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73220" h="773227">
                    <a:moveTo>
                      <a:pt x="725390" y="503590"/>
                    </a:moveTo>
                    <a:cubicBezTo>
                      <a:pt x="790040" y="437687"/>
                      <a:pt x="789023" y="331851"/>
                      <a:pt x="723119" y="267203"/>
                    </a:cubicBezTo>
                    <a:cubicBezTo>
                      <a:pt x="711269" y="255579"/>
                      <a:pt x="697754" y="245783"/>
                      <a:pt x="683017" y="238141"/>
                    </a:cubicBezTo>
                    <a:lnTo>
                      <a:pt x="683017" y="12887"/>
                    </a:lnTo>
                    <a:cubicBezTo>
                      <a:pt x="683017" y="5770"/>
                      <a:pt x="677247" y="0"/>
                      <a:pt x="670130" y="0"/>
                    </a:cubicBezTo>
                    <a:lnTo>
                      <a:pt x="103097" y="0"/>
                    </a:lnTo>
                    <a:cubicBezTo>
                      <a:pt x="95980" y="0"/>
                      <a:pt x="90210" y="5770"/>
                      <a:pt x="90210" y="12887"/>
                    </a:cubicBezTo>
                    <a:lnTo>
                      <a:pt x="90210" y="451049"/>
                    </a:lnTo>
                    <a:cubicBezTo>
                      <a:pt x="90210" y="458166"/>
                      <a:pt x="95980" y="463936"/>
                      <a:pt x="103097" y="463936"/>
                    </a:cubicBezTo>
                    <a:lnTo>
                      <a:pt x="457222" y="463936"/>
                    </a:lnTo>
                    <a:cubicBezTo>
                      <a:pt x="493401" y="534116"/>
                      <a:pt x="573896" y="569237"/>
                      <a:pt x="649949" y="548025"/>
                    </a:cubicBezTo>
                    <a:lnTo>
                      <a:pt x="585294" y="629690"/>
                    </a:lnTo>
                    <a:cubicBezTo>
                      <a:pt x="577979" y="638980"/>
                      <a:pt x="566796" y="644390"/>
                      <a:pt x="554971" y="644356"/>
                    </a:cubicBezTo>
                    <a:lnTo>
                      <a:pt x="531439" y="644356"/>
                    </a:lnTo>
                    <a:cubicBezTo>
                      <a:pt x="549233" y="617725"/>
                      <a:pt x="542068" y="581712"/>
                      <a:pt x="515438" y="563919"/>
                    </a:cubicBezTo>
                    <a:cubicBezTo>
                      <a:pt x="505914" y="557556"/>
                      <a:pt x="494720" y="554156"/>
                      <a:pt x="483267" y="554146"/>
                    </a:cubicBezTo>
                    <a:lnTo>
                      <a:pt x="324575" y="554146"/>
                    </a:lnTo>
                    <a:lnTo>
                      <a:pt x="219777" y="513848"/>
                    </a:lnTo>
                    <a:cubicBezTo>
                      <a:pt x="173514" y="499656"/>
                      <a:pt x="124246" y="498408"/>
                      <a:pt x="77323" y="510240"/>
                    </a:cubicBezTo>
                    <a:lnTo>
                      <a:pt x="77323" y="502598"/>
                    </a:lnTo>
                    <a:cubicBezTo>
                      <a:pt x="77323" y="495481"/>
                      <a:pt x="71552" y="489710"/>
                      <a:pt x="64436" y="489710"/>
                    </a:cubicBezTo>
                    <a:lnTo>
                      <a:pt x="12887" y="489710"/>
                    </a:lnTo>
                    <a:cubicBezTo>
                      <a:pt x="5770" y="489710"/>
                      <a:pt x="0" y="495481"/>
                      <a:pt x="0" y="502598"/>
                    </a:cubicBezTo>
                    <a:lnTo>
                      <a:pt x="0" y="760340"/>
                    </a:lnTo>
                    <a:cubicBezTo>
                      <a:pt x="0" y="767457"/>
                      <a:pt x="5770" y="773227"/>
                      <a:pt x="12887" y="773227"/>
                    </a:cubicBezTo>
                    <a:lnTo>
                      <a:pt x="64436" y="773227"/>
                    </a:lnTo>
                    <a:cubicBezTo>
                      <a:pt x="71552" y="773227"/>
                      <a:pt x="77323" y="767457"/>
                      <a:pt x="77323" y="760340"/>
                    </a:cubicBezTo>
                    <a:lnTo>
                      <a:pt x="77323" y="737143"/>
                    </a:lnTo>
                    <a:lnTo>
                      <a:pt x="268245" y="772944"/>
                    </a:lnTo>
                    <a:cubicBezTo>
                      <a:pt x="269030" y="773108"/>
                      <a:pt x="269827" y="773203"/>
                      <a:pt x="270629" y="773227"/>
                    </a:cubicBezTo>
                    <a:lnTo>
                      <a:pt x="593671" y="773227"/>
                    </a:lnTo>
                    <a:cubicBezTo>
                      <a:pt x="605111" y="773245"/>
                      <a:pt x="615969" y="768185"/>
                      <a:pt x="623311" y="759412"/>
                    </a:cubicBezTo>
                    <a:lnTo>
                      <a:pt x="755185" y="602112"/>
                    </a:lnTo>
                    <a:cubicBezTo>
                      <a:pt x="778282" y="580294"/>
                      <a:pt x="779318" y="543885"/>
                      <a:pt x="757500" y="520788"/>
                    </a:cubicBezTo>
                    <a:cubicBezTo>
                      <a:pt x="748943" y="511728"/>
                      <a:pt x="737675" y="505694"/>
                      <a:pt x="725390" y="503590"/>
                    </a:cubicBezTo>
                    <a:close/>
                    <a:moveTo>
                      <a:pt x="51548" y="747453"/>
                    </a:moveTo>
                    <a:lnTo>
                      <a:pt x="25774" y="747453"/>
                    </a:lnTo>
                    <a:lnTo>
                      <a:pt x="25774" y="515485"/>
                    </a:lnTo>
                    <a:lnTo>
                      <a:pt x="51548" y="515485"/>
                    </a:lnTo>
                    <a:lnTo>
                      <a:pt x="51548" y="747453"/>
                    </a:lnTo>
                    <a:close/>
                    <a:moveTo>
                      <a:pt x="335065" y="25774"/>
                    </a:moveTo>
                    <a:lnTo>
                      <a:pt x="438162" y="25774"/>
                    </a:lnTo>
                    <a:lnTo>
                      <a:pt x="438162" y="154645"/>
                    </a:lnTo>
                    <a:lnTo>
                      <a:pt x="335065" y="154645"/>
                    </a:lnTo>
                    <a:lnTo>
                      <a:pt x="335065" y="25774"/>
                    </a:lnTo>
                    <a:close/>
                    <a:moveTo>
                      <a:pt x="446358" y="334706"/>
                    </a:moveTo>
                    <a:cubicBezTo>
                      <a:pt x="435432" y="368325"/>
                      <a:pt x="435432" y="404541"/>
                      <a:pt x="446358" y="438162"/>
                    </a:cubicBezTo>
                    <a:lnTo>
                      <a:pt x="115984" y="438162"/>
                    </a:lnTo>
                    <a:lnTo>
                      <a:pt x="115984" y="25774"/>
                    </a:lnTo>
                    <a:lnTo>
                      <a:pt x="309291" y="25774"/>
                    </a:lnTo>
                    <a:lnTo>
                      <a:pt x="309291" y="167533"/>
                    </a:lnTo>
                    <a:cubicBezTo>
                      <a:pt x="309291" y="174649"/>
                      <a:pt x="315061" y="180420"/>
                      <a:pt x="322178" y="180420"/>
                    </a:cubicBezTo>
                    <a:lnTo>
                      <a:pt x="451049" y="180420"/>
                    </a:lnTo>
                    <a:cubicBezTo>
                      <a:pt x="458166" y="180420"/>
                      <a:pt x="463936" y="174649"/>
                      <a:pt x="463936" y="167533"/>
                    </a:cubicBezTo>
                    <a:lnTo>
                      <a:pt x="463936" y="25774"/>
                    </a:lnTo>
                    <a:lnTo>
                      <a:pt x="657243" y="25774"/>
                    </a:lnTo>
                    <a:lnTo>
                      <a:pt x="657243" y="227277"/>
                    </a:lnTo>
                    <a:cubicBezTo>
                      <a:pt x="569343" y="198708"/>
                      <a:pt x="474927" y="246806"/>
                      <a:pt x="446358" y="334706"/>
                    </a:cubicBezTo>
                    <a:close/>
                    <a:moveTo>
                      <a:pt x="605695" y="528372"/>
                    </a:moveTo>
                    <a:cubicBezTo>
                      <a:pt x="527442" y="528280"/>
                      <a:pt x="464028" y="464866"/>
                      <a:pt x="463936" y="386614"/>
                    </a:cubicBezTo>
                    <a:cubicBezTo>
                      <a:pt x="463936" y="308323"/>
                      <a:pt x="527404" y="244855"/>
                      <a:pt x="605695" y="244855"/>
                    </a:cubicBezTo>
                    <a:cubicBezTo>
                      <a:pt x="683985" y="244855"/>
                      <a:pt x="747453" y="308323"/>
                      <a:pt x="747453" y="386614"/>
                    </a:cubicBezTo>
                    <a:cubicBezTo>
                      <a:pt x="747453" y="464904"/>
                      <a:pt x="683985" y="528372"/>
                      <a:pt x="605695" y="528372"/>
                    </a:cubicBezTo>
                    <a:close/>
                    <a:moveTo>
                      <a:pt x="737143" y="583722"/>
                    </a:moveTo>
                    <a:cubicBezTo>
                      <a:pt x="736729" y="584107"/>
                      <a:pt x="736338" y="584516"/>
                      <a:pt x="735970" y="584946"/>
                    </a:cubicBezTo>
                    <a:lnTo>
                      <a:pt x="603542" y="742852"/>
                    </a:lnTo>
                    <a:cubicBezTo>
                      <a:pt x="601094" y="745769"/>
                      <a:pt x="597479" y="747453"/>
                      <a:pt x="593671" y="747453"/>
                    </a:cubicBezTo>
                    <a:lnTo>
                      <a:pt x="271828" y="747453"/>
                    </a:lnTo>
                    <a:lnTo>
                      <a:pt x="77323" y="710982"/>
                    </a:lnTo>
                    <a:lnTo>
                      <a:pt x="77323" y="537148"/>
                    </a:lnTo>
                    <a:cubicBezTo>
                      <a:pt x="120888" y="524739"/>
                      <a:pt x="167088" y="524999"/>
                      <a:pt x="210511" y="537895"/>
                    </a:cubicBezTo>
                    <a:lnTo>
                      <a:pt x="317551" y="579134"/>
                    </a:lnTo>
                    <a:cubicBezTo>
                      <a:pt x="319032" y="579677"/>
                      <a:pt x="320601" y="579944"/>
                      <a:pt x="322178" y="579920"/>
                    </a:cubicBezTo>
                    <a:lnTo>
                      <a:pt x="483267" y="579920"/>
                    </a:lnTo>
                    <a:cubicBezTo>
                      <a:pt x="501061" y="579920"/>
                      <a:pt x="515485" y="594344"/>
                      <a:pt x="515485" y="612138"/>
                    </a:cubicBezTo>
                    <a:cubicBezTo>
                      <a:pt x="515485" y="629932"/>
                      <a:pt x="501061" y="644356"/>
                      <a:pt x="483267" y="644356"/>
                    </a:cubicBezTo>
                    <a:lnTo>
                      <a:pt x="399501" y="644356"/>
                    </a:lnTo>
                    <a:lnTo>
                      <a:pt x="399501" y="670130"/>
                    </a:lnTo>
                    <a:lnTo>
                      <a:pt x="554971" y="670130"/>
                    </a:lnTo>
                    <a:cubicBezTo>
                      <a:pt x="574683" y="670170"/>
                      <a:pt x="593318" y="661140"/>
                      <a:pt x="605501" y="645645"/>
                    </a:cubicBezTo>
                    <a:lnTo>
                      <a:pt x="692541" y="535692"/>
                    </a:lnTo>
                    <a:cubicBezTo>
                      <a:pt x="698267" y="530944"/>
                      <a:pt x="705476" y="528354"/>
                      <a:pt x="712915" y="528372"/>
                    </a:cubicBezTo>
                    <a:lnTo>
                      <a:pt x="715583" y="528372"/>
                    </a:lnTo>
                    <a:cubicBezTo>
                      <a:pt x="733179" y="528386"/>
                      <a:pt x="747438" y="542646"/>
                      <a:pt x="747453" y="560242"/>
                    </a:cubicBezTo>
                    <a:cubicBezTo>
                      <a:pt x="747451" y="569166"/>
                      <a:pt x="743712" y="577681"/>
                      <a:pt x="737143" y="583722"/>
                    </a:cubicBezTo>
                    <a:close/>
                  </a:path>
                </a:pathLst>
              </a:custGeom>
              <a:solidFill>
                <a:schemeClr val="accent1"/>
              </a:solid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8" name="PPT世界-3-44"/>
              <p:cNvSpPr/>
              <p:nvPr/>
            </p:nvSpPr>
            <p:spPr>
              <a:xfrm>
                <a:off x="7501255" y="4751887"/>
                <a:ext cx="206297" cy="206260"/>
              </a:xfrm>
              <a:custGeom>
                <a:avLst/>
                <a:gdLst>
                  <a:gd name="connsiteX0" fmla="*/ 205681 w 206297"/>
                  <a:gd name="connsiteY0" fmla="*/ 73395 h 206260"/>
                  <a:gd name="connsiteX1" fmla="*/ 194933 w 206297"/>
                  <a:gd name="connsiteY1" fmla="*/ 64541 h 206260"/>
                  <a:gd name="connsiteX2" fmla="*/ 138655 w 206297"/>
                  <a:gd name="connsiteY2" fmla="*/ 57866 h 206260"/>
                  <a:gd name="connsiteX3" fmla="*/ 114801 w 206297"/>
                  <a:gd name="connsiteY3" fmla="*/ 7400 h 206260"/>
                  <a:gd name="connsiteX4" fmla="*/ 103203 w 206297"/>
                  <a:gd name="connsiteY4" fmla="*/ 15 h 206260"/>
                  <a:gd name="connsiteX5" fmla="*/ 91540 w 206297"/>
                  <a:gd name="connsiteY5" fmla="*/ 7232 h 206260"/>
                  <a:gd name="connsiteX6" fmla="*/ 66693 w 206297"/>
                  <a:gd name="connsiteY6" fmla="*/ 57866 h 206260"/>
                  <a:gd name="connsiteX7" fmla="*/ 11343 w 206297"/>
                  <a:gd name="connsiteY7" fmla="*/ 64541 h 206260"/>
                  <a:gd name="connsiteX8" fmla="*/ 94 w 206297"/>
                  <a:gd name="connsiteY8" fmla="*/ 78881 h 206260"/>
                  <a:gd name="connsiteX9" fmla="*/ 3882 w 206297"/>
                  <a:gd name="connsiteY9" fmla="*/ 86552 h 206260"/>
                  <a:gd name="connsiteX10" fmla="*/ 44656 w 206297"/>
                  <a:gd name="connsiteY10" fmla="*/ 126309 h 206260"/>
                  <a:gd name="connsiteX11" fmla="*/ 26382 w 206297"/>
                  <a:gd name="connsiteY11" fmla="*/ 189791 h 206260"/>
                  <a:gd name="connsiteX12" fmla="*/ 35223 w 206297"/>
                  <a:gd name="connsiteY12" fmla="*/ 205728 h 206260"/>
                  <a:gd name="connsiteX13" fmla="*/ 45790 w 206297"/>
                  <a:gd name="connsiteY13" fmla="*/ 204147 h 206260"/>
                  <a:gd name="connsiteX14" fmla="*/ 103203 w 206297"/>
                  <a:gd name="connsiteY14" fmla="*/ 166813 h 206260"/>
                  <a:gd name="connsiteX15" fmla="*/ 160615 w 206297"/>
                  <a:gd name="connsiteY15" fmla="*/ 204186 h 206260"/>
                  <a:gd name="connsiteX16" fmla="*/ 178438 w 206297"/>
                  <a:gd name="connsiteY16" fmla="*/ 200380 h 206260"/>
                  <a:gd name="connsiteX17" fmla="*/ 179855 w 206297"/>
                  <a:gd name="connsiteY17" fmla="*/ 189314 h 206260"/>
                  <a:gd name="connsiteX18" fmla="*/ 158888 w 206297"/>
                  <a:gd name="connsiteY18" fmla="*/ 126309 h 206260"/>
                  <a:gd name="connsiteX19" fmla="*/ 202098 w 206297"/>
                  <a:gd name="connsiteY19" fmla="*/ 86849 h 206260"/>
                  <a:gd name="connsiteX20" fmla="*/ 205681 w 206297"/>
                  <a:gd name="connsiteY20" fmla="*/ 73395 h 206260"/>
                  <a:gd name="connsiteX21" fmla="*/ 135330 w 206297"/>
                  <a:gd name="connsiteY21" fmla="*/ 112932 h 206260"/>
                  <a:gd name="connsiteX22" fmla="*/ 131799 w 206297"/>
                  <a:gd name="connsiteY22" fmla="*/ 126515 h 206260"/>
                  <a:gd name="connsiteX23" fmla="*/ 143758 w 206297"/>
                  <a:gd name="connsiteY23" fmla="*/ 162432 h 206260"/>
                  <a:gd name="connsiteX24" fmla="*/ 110252 w 206297"/>
                  <a:gd name="connsiteY24" fmla="*/ 140640 h 206260"/>
                  <a:gd name="connsiteX25" fmla="*/ 96205 w 206297"/>
                  <a:gd name="connsiteY25" fmla="*/ 140640 h 206260"/>
                  <a:gd name="connsiteX26" fmla="*/ 60675 w 206297"/>
                  <a:gd name="connsiteY26" fmla="*/ 163682 h 206260"/>
                  <a:gd name="connsiteX27" fmla="*/ 71526 w 206297"/>
                  <a:gd name="connsiteY27" fmla="*/ 125987 h 206260"/>
                  <a:gd name="connsiteX28" fmla="*/ 68150 w 206297"/>
                  <a:gd name="connsiteY28" fmla="*/ 113216 h 206260"/>
                  <a:gd name="connsiteX29" fmla="*/ 41203 w 206297"/>
                  <a:gd name="connsiteY29" fmla="*/ 86900 h 206260"/>
                  <a:gd name="connsiteX30" fmla="*/ 76797 w 206297"/>
                  <a:gd name="connsiteY30" fmla="*/ 82596 h 206260"/>
                  <a:gd name="connsiteX31" fmla="*/ 86810 w 206297"/>
                  <a:gd name="connsiteY31" fmla="*/ 75482 h 206260"/>
                  <a:gd name="connsiteX32" fmla="*/ 102945 w 206297"/>
                  <a:gd name="connsiteY32" fmla="*/ 42620 h 206260"/>
                  <a:gd name="connsiteX33" fmla="*/ 118409 w 206297"/>
                  <a:gd name="connsiteY33" fmla="*/ 75302 h 206260"/>
                  <a:gd name="connsiteX34" fmla="*/ 128539 w 206297"/>
                  <a:gd name="connsiteY34" fmla="*/ 82609 h 206260"/>
                  <a:gd name="connsiteX35" fmla="*/ 163940 w 206297"/>
                  <a:gd name="connsiteY35" fmla="*/ 86797 h 206260"/>
                  <a:gd name="connsiteX36" fmla="*/ 135330 w 206297"/>
                  <a:gd name="connsiteY36" fmla="*/ 112932 h 20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297" h="206260">
                    <a:moveTo>
                      <a:pt x="205681" y="73395"/>
                    </a:moveTo>
                    <a:cubicBezTo>
                      <a:pt x="204138" y="68596"/>
                      <a:pt x="199938" y="65136"/>
                      <a:pt x="194933" y="64541"/>
                    </a:cubicBezTo>
                    <a:lnTo>
                      <a:pt x="138655" y="57866"/>
                    </a:lnTo>
                    <a:lnTo>
                      <a:pt x="114801" y="7400"/>
                    </a:lnTo>
                    <a:cubicBezTo>
                      <a:pt x="112681" y="2909"/>
                      <a:pt x="108169" y="36"/>
                      <a:pt x="103203" y="15"/>
                    </a:cubicBezTo>
                    <a:cubicBezTo>
                      <a:pt x="98193" y="-237"/>
                      <a:pt x="93548" y="2635"/>
                      <a:pt x="91540" y="7232"/>
                    </a:cubicBezTo>
                    <a:lnTo>
                      <a:pt x="66693" y="57866"/>
                    </a:lnTo>
                    <a:lnTo>
                      <a:pt x="11343" y="64541"/>
                    </a:lnTo>
                    <a:cubicBezTo>
                      <a:pt x="4278" y="65395"/>
                      <a:pt x="-759" y="71814"/>
                      <a:pt x="94" y="78881"/>
                    </a:cubicBezTo>
                    <a:cubicBezTo>
                      <a:pt x="447" y="81795"/>
                      <a:pt x="1783" y="84502"/>
                      <a:pt x="3882" y="86552"/>
                    </a:cubicBezTo>
                    <a:lnTo>
                      <a:pt x="44656" y="126309"/>
                    </a:lnTo>
                    <a:lnTo>
                      <a:pt x="26382" y="189791"/>
                    </a:lnTo>
                    <a:cubicBezTo>
                      <a:pt x="24424" y="196633"/>
                      <a:pt x="28382" y="203769"/>
                      <a:pt x="35223" y="205728"/>
                    </a:cubicBezTo>
                    <a:cubicBezTo>
                      <a:pt x="38809" y="206754"/>
                      <a:pt x="42662" y="206177"/>
                      <a:pt x="45790" y="204147"/>
                    </a:cubicBezTo>
                    <a:lnTo>
                      <a:pt x="103203" y="166813"/>
                    </a:lnTo>
                    <a:lnTo>
                      <a:pt x="160615" y="204186"/>
                    </a:lnTo>
                    <a:cubicBezTo>
                      <a:pt x="166588" y="208057"/>
                      <a:pt x="174567" y="206353"/>
                      <a:pt x="178438" y="200380"/>
                    </a:cubicBezTo>
                    <a:cubicBezTo>
                      <a:pt x="180564" y="197096"/>
                      <a:pt x="181086" y="193026"/>
                      <a:pt x="179855" y="189314"/>
                    </a:cubicBezTo>
                    <a:lnTo>
                      <a:pt x="158888" y="126309"/>
                    </a:lnTo>
                    <a:lnTo>
                      <a:pt x="202098" y="86849"/>
                    </a:lnTo>
                    <a:cubicBezTo>
                      <a:pt x="205821" y="83450"/>
                      <a:pt x="207221" y="78194"/>
                      <a:pt x="205681" y="73395"/>
                    </a:cubicBezTo>
                    <a:close/>
                    <a:moveTo>
                      <a:pt x="135330" y="112932"/>
                    </a:moveTo>
                    <a:cubicBezTo>
                      <a:pt x="131575" y="116365"/>
                      <a:pt x="130191" y="121688"/>
                      <a:pt x="131799" y="126515"/>
                    </a:cubicBezTo>
                    <a:lnTo>
                      <a:pt x="143758" y="162432"/>
                    </a:lnTo>
                    <a:lnTo>
                      <a:pt x="110252" y="140640"/>
                    </a:lnTo>
                    <a:cubicBezTo>
                      <a:pt x="105981" y="137864"/>
                      <a:pt x="100475" y="137864"/>
                      <a:pt x="96205" y="140640"/>
                    </a:cubicBezTo>
                    <a:lnTo>
                      <a:pt x="60675" y="163682"/>
                    </a:lnTo>
                    <a:lnTo>
                      <a:pt x="71526" y="125987"/>
                    </a:lnTo>
                    <a:cubicBezTo>
                      <a:pt x="72834" y="121433"/>
                      <a:pt x="71537" y="116528"/>
                      <a:pt x="68150" y="113216"/>
                    </a:cubicBezTo>
                    <a:lnTo>
                      <a:pt x="41203" y="86900"/>
                    </a:lnTo>
                    <a:lnTo>
                      <a:pt x="76797" y="82596"/>
                    </a:lnTo>
                    <a:cubicBezTo>
                      <a:pt x="81122" y="82071"/>
                      <a:pt x="84890" y="79394"/>
                      <a:pt x="86810" y="75482"/>
                    </a:cubicBezTo>
                    <a:lnTo>
                      <a:pt x="102945" y="42620"/>
                    </a:lnTo>
                    <a:lnTo>
                      <a:pt x="118409" y="75302"/>
                    </a:lnTo>
                    <a:cubicBezTo>
                      <a:pt x="120301" y="79321"/>
                      <a:pt x="124128" y="82082"/>
                      <a:pt x="128539" y="82609"/>
                    </a:cubicBezTo>
                    <a:lnTo>
                      <a:pt x="163940" y="86797"/>
                    </a:lnTo>
                    <a:lnTo>
                      <a:pt x="135330" y="112932"/>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9" name="PPT世界-3-45"/>
              <p:cNvSpPr/>
              <p:nvPr/>
            </p:nvSpPr>
            <p:spPr>
              <a:xfrm>
                <a:off x="7140521" y="4790563"/>
                <a:ext cx="257742" cy="103096"/>
              </a:xfrm>
              <a:custGeom>
                <a:avLst/>
                <a:gdLst>
                  <a:gd name="connsiteX0" fmla="*/ 244855 w 257742"/>
                  <a:gd name="connsiteY0" fmla="*/ 0 h 103096"/>
                  <a:gd name="connsiteX1" fmla="*/ 12887 w 257742"/>
                  <a:gd name="connsiteY1" fmla="*/ 0 h 103096"/>
                  <a:gd name="connsiteX2" fmla="*/ 0 w 257742"/>
                  <a:gd name="connsiteY2" fmla="*/ 12887 h 103096"/>
                  <a:gd name="connsiteX3" fmla="*/ 0 w 257742"/>
                  <a:gd name="connsiteY3" fmla="*/ 90210 h 103096"/>
                  <a:gd name="connsiteX4" fmla="*/ 12887 w 257742"/>
                  <a:gd name="connsiteY4" fmla="*/ 103097 h 103096"/>
                  <a:gd name="connsiteX5" fmla="*/ 244855 w 257742"/>
                  <a:gd name="connsiteY5" fmla="*/ 103097 h 103096"/>
                  <a:gd name="connsiteX6" fmla="*/ 257742 w 257742"/>
                  <a:gd name="connsiteY6" fmla="*/ 90210 h 103096"/>
                  <a:gd name="connsiteX7" fmla="*/ 257742 w 257742"/>
                  <a:gd name="connsiteY7" fmla="*/ 12887 h 103096"/>
                  <a:gd name="connsiteX8" fmla="*/ 244855 w 257742"/>
                  <a:gd name="connsiteY8" fmla="*/ 0 h 103096"/>
                  <a:gd name="connsiteX9" fmla="*/ 231968 w 257742"/>
                  <a:gd name="connsiteY9" fmla="*/ 77323 h 103096"/>
                  <a:gd name="connsiteX10" fmla="*/ 25774 w 257742"/>
                  <a:gd name="connsiteY10" fmla="*/ 77323 h 103096"/>
                  <a:gd name="connsiteX11" fmla="*/ 25774 w 257742"/>
                  <a:gd name="connsiteY11" fmla="*/ 25774 h 103096"/>
                  <a:gd name="connsiteX12" fmla="*/ 231968 w 257742"/>
                  <a:gd name="connsiteY12" fmla="*/ 25774 h 103096"/>
                  <a:gd name="connsiteX13" fmla="*/ 231968 w 257742"/>
                  <a:gd name="connsiteY13" fmla="*/ 77323 h 10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742" h="103096">
                    <a:moveTo>
                      <a:pt x="244855" y="0"/>
                    </a:moveTo>
                    <a:lnTo>
                      <a:pt x="12887" y="0"/>
                    </a:lnTo>
                    <a:cubicBezTo>
                      <a:pt x="5770" y="0"/>
                      <a:pt x="0" y="5770"/>
                      <a:pt x="0" y="12887"/>
                    </a:cubicBezTo>
                    <a:lnTo>
                      <a:pt x="0" y="90210"/>
                    </a:lnTo>
                    <a:cubicBezTo>
                      <a:pt x="0" y="97327"/>
                      <a:pt x="5770" y="103097"/>
                      <a:pt x="12887" y="103097"/>
                    </a:cubicBezTo>
                    <a:lnTo>
                      <a:pt x="244855" y="103097"/>
                    </a:lnTo>
                    <a:cubicBezTo>
                      <a:pt x="251972" y="103097"/>
                      <a:pt x="257742" y="97327"/>
                      <a:pt x="257742" y="90210"/>
                    </a:cubicBezTo>
                    <a:lnTo>
                      <a:pt x="257742" y="12887"/>
                    </a:lnTo>
                    <a:cubicBezTo>
                      <a:pt x="257742" y="5770"/>
                      <a:pt x="251974" y="0"/>
                      <a:pt x="244855" y="0"/>
                    </a:cubicBezTo>
                    <a:close/>
                    <a:moveTo>
                      <a:pt x="231968" y="77323"/>
                    </a:moveTo>
                    <a:lnTo>
                      <a:pt x="25774" y="77323"/>
                    </a:lnTo>
                    <a:lnTo>
                      <a:pt x="25774" y="25774"/>
                    </a:lnTo>
                    <a:lnTo>
                      <a:pt x="231968" y="25774"/>
                    </a:lnTo>
                    <a:lnTo>
                      <a:pt x="231968" y="77323"/>
                    </a:ln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0" name="PPT世界-3-46"/>
              <p:cNvSpPr/>
              <p:nvPr/>
            </p:nvSpPr>
            <p:spPr>
              <a:xfrm>
                <a:off x="7140524" y="4545711"/>
                <a:ext cx="128865" cy="115981"/>
              </a:xfrm>
              <a:custGeom>
                <a:avLst/>
                <a:gdLst>
                  <a:gd name="connsiteX0" fmla="*/ 125093 w 128865"/>
                  <a:gd name="connsiteY0" fmla="*/ 55322 h 115981"/>
                  <a:gd name="connsiteX1" fmla="*/ 73544 w 128865"/>
                  <a:gd name="connsiteY1" fmla="*/ 3773 h 115981"/>
                  <a:gd name="connsiteX2" fmla="*/ 55322 w 128865"/>
                  <a:gd name="connsiteY2" fmla="*/ 3773 h 115981"/>
                  <a:gd name="connsiteX3" fmla="*/ 3773 w 128865"/>
                  <a:gd name="connsiteY3" fmla="*/ 55322 h 115981"/>
                  <a:gd name="connsiteX4" fmla="*/ 3777 w 128865"/>
                  <a:gd name="connsiteY4" fmla="*/ 73547 h 115981"/>
                  <a:gd name="connsiteX5" fmla="*/ 12884 w 128865"/>
                  <a:gd name="connsiteY5" fmla="*/ 77320 h 115981"/>
                  <a:gd name="connsiteX6" fmla="*/ 25772 w 128865"/>
                  <a:gd name="connsiteY6" fmla="*/ 77320 h 115981"/>
                  <a:gd name="connsiteX7" fmla="*/ 25772 w 128865"/>
                  <a:gd name="connsiteY7" fmla="*/ 103094 h 115981"/>
                  <a:gd name="connsiteX8" fmla="*/ 38659 w 128865"/>
                  <a:gd name="connsiteY8" fmla="*/ 115981 h 115981"/>
                  <a:gd name="connsiteX9" fmla="*/ 90207 w 128865"/>
                  <a:gd name="connsiteY9" fmla="*/ 115981 h 115981"/>
                  <a:gd name="connsiteX10" fmla="*/ 103094 w 128865"/>
                  <a:gd name="connsiteY10" fmla="*/ 103094 h 115981"/>
                  <a:gd name="connsiteX11" fmla="*/ 103094 w 128865"/>
                  <a:gd name="connsiteY11" fmla="*/ 77320 h 115981"/>
                  <a:gd name="connsiteX12" fmla="*/ 115981 w 128865"/>
                  <a:gd name="connsiteY12" fmla="*/ 77320 h 115981"/>
                  <a:gd name="connsiteX13" fmla="*/ 128865 w 128865"/>
                  <a:gd name="connsiteY13" fmla="*/ 64430 h 115981"/>
                  <a:gd name="connsiteX14" fmla="*/ 125093 w 128865"/>
                  <a:gd name="connsiteY14" fmla="*/ 55322 h 115981"/>
                  <a:gd name="connsiteX15" fmla="*/ 77320 w 128865"/>
                  <a:gd name="connsiteY15" fmla="*/ 64433 h 115981"/>
                  <a:gd name="connsiteX16" fmla="*/ 77320 w 128865"/>
                  <a:gd name="connsiteY16" fmla="*/ 90207 h 115981"/>
                  <a:gd name="connsiteX17" fmla="*/ 51546 w 128865"/>
                  <a:gd name="connsiteY17" fmla="*/ 90207 h 115981"/>
                  <a:gd name="connsiteX18" fmla="*/ 51546 w 128865"/>
                  <a:gd name="connsiteY18" fmla="*/ 64433 h 115981"/>
                  <a:gd name="connsiteX19" fmla="*/ 43182 w 128865"/>
                  <a:gd name="connsiteY19" fmla="*/ 52358 h 115981"/>
                  <a:gd name="connsiteX20" fmla="*/ 64433 w 128865"/>
                  <a:gd name="connsiteY20" fmla="*/ 31107 h 115981"/>
                  <a:gd name="connsiteX21" fmla="*/ 85684 w 128865"/>
                  <a:gd name="connsiteY21" fmla="*/ 52358 h 115981"/>
                  <a:gd name="connsiteX22" fmla="*/ 77320 w 128865"/>
                  <a:gd name="connsiteY22" fmla="*/ 64433 h 11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865" h="115981">
                    <a:moveTo>
                      <a:pt x="125093" y="55322"/>
                    </a:moveTo>
                    <a:lnTo>
                      <a:pt x="73544" y="3773"/>
                    </a:lnTo>
                    <a:cubicBezTo>
                      <a:pt x="68512" y="-1258"/>
                      <a:pt x="60354" y="-1258"/>
                      <a:pt x="55322" y="3773"/>
                    </a:cubicBezTo>
                    <a:lnTo>
                      <a:pt x="3773" y="55322"/>
                    </a:lnTo>
                    <a:cubicBezTo>
                      <a:pt x="-1259" y="60356"/>
                      <a:pt x="-1258" y="68515"/>
                      <a:pt x="3777" y="73547"/>
                    </a:cubicBezTo>
                    <a:cubicBezTo>
                      <a:pt x="6193" y="75962"/>
                      <a:pt x="9469" y="77320"/>
                      <a:pt x="12884" y="77320"/>
                    </a:cubicBezTo>
                    <a:lnTo>
                      <a:pt x="25772" y="77320"/>
                    </a:lnTo>
                    <a:lnTo>
                      <a:pt x="25772" y="103094"/>
                    </a:lnTo>
                    <a:cubicBezTo>
                      <a:pt x="25772" y="110211"/>
                      <a:pt x="31542" y="115981"/>
                      <a:pt x="38659" y="115981"/>
                    </a:cubicBezTo>
                    <a:lnTo>
                      <a:pt x="90207" y="115981"/>
                    </a:lnTo>
                    <a:cubicBezTo>
                      <a:pt x="97324" y="115981"/>
                      <a:pt x="103094" y="110211"/>
                      <a:pt x="103094" y="103094"/>
                    </a:cubicBezTo>
                    <a:lnTo>
                      <a:pt x="103094" y="77320"/>
                    </a:lnTo>
                    <a:lnTo>
                      <a:pt x="115981" y="77320"/>
                    </a:lnTo>
                    <a:cubicBezTo>
                      <a:pt x="123098" y="77318"/>
                      <a:pt x="128867" y="71548"/>
                      <a:pt x="128865" y="64430"/>
                    </a:cubicBezTo>
                    <a:cubicBezTo>
                      <a:pt x="128865" y="61014"/>
                      <a:pt x="127509" y="57738"/>
                      <a:pt x="125093" y="55322"/>
                    </a:cubicBezTo>
                    <a:close/>
                    <a:moveTo>
                      <a:pt x="77320" y="64433"/>
                    </a:moveTo>
                    <a:lnTo>
                      <a:pt x="77320" y="90207"/>
                    </a:lnTo>
                    <a:lnTo>
                      <a:pt x="51546" y="90207"/>
                    </a:lnTo>
                    <a:lnTo>
                      <a:pt x="51546" y="64433"/>
                    </a:lnTo>
                    <a:cubicBezTo>
                      <a:pt x="51549" y="59057"/>
                      <a:pt x="48216" y="54244"/>
                      <a:pt x="43182" y="52358"/>
                    </a:cubicBezTo>
                    <a:lnTo>
                      <a:pt x="64433" y="31107"/>
                    </a:lnTo>
                    <a:lnTo>
                      <a:pt x="85684" y="52358"/>
                    </a:lnTo>
                    <a:cubicBezTo>
                      <a:pt x="80651" y="54244"/>
                      <a:pt x="77317" y="59057"/>
                      <a:pt x="77320" y="64433"/>
                    </a:cubicBezTo>
                    <a:close/>
                  </a:path>
                </a:pathLst>
              </a:custGeom>
              <a:grpFill/>
              <a:ln w="1607"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grpSp>
        <p:nvGrpSpPr>
          <p:cNvPr id="84" name="PPT世界-4"/>
          <p:cNvGrpSpPr/>
          <p:nvPr/>
        </p:nvGrpSpPr>
        <p:grpSpPr>
          <a:xfrm>
            <a:off x="811247" y="1397213"/>
            <a:ext cx="5469054" cy="5084136"/>
            <a:chOff x="811247" y="1397213"/>
            <a:chExt cx="5469054" cy="5084136"/>
          </a:xfrm>
        </p:grpSpPr>
        <p:pic>
          <p:nvPicPr>
            <p:cNvPr id="80" name="PPT世界-4-1"/>
            <p:cNvPicPr>
              <a:picLocks noChangeAspect="1"/>
            </p:cNvPicPr>
            <p:nvPr/>
          </p:nvPicPr>
          <p:blipFill>
            <a:blip r:embed="rId2" cstate="screen">
              <a:extLst>
                <a:ext uri="{96DAC541-7B7A-43D3-8B79-37D633B846F1}">
                  <asvg:svgBlip xmlns:asvg="http://schemas.microsoft.com/office/drawing/2016/SVG/main" r:embed="rId3"/>
                </a:ext>
              </a:extLst>
            </a:blip>
            <a:stretch>
              <a:fillRect/>
            </a:stretch>
          </p:blipFill>
          <p:spPr>
            <a:xfrm>
              <a:off x="811247" y="1397213"/>
              <a:ext cx="5235806" cy="4721679"/>
            </a:xfrm>
            <a:prstGeom prst="rect">
              <a:avLst/>
            </a:prstGeom>
          </p:spPr>
        </p:pic>
        <p:pic>
          <p:nvPicPr>
            <p:cNvPr id="81" name="PPT世界-4-2" descr="桌子上放满了不同类型的电脑&#10;&#10;低可信度描述已自动生成"/>
            <p:cNvPicPr>
              <a:picLocks noChangeAspect="1"/>
            </p:cNvPicPr>
            <p:nvPr/>
          </p:nvPicPr>
          <p:blipFill>
            <a:blip r:embed="rId4" cstate="screen"/>
            <a:stretch>
              <a:fillRect/>
            </a:stretch>
          </p:blipFill>
          <p:spPr>
            <a:xfrm>
              <a:off x="1013488" y="1580232"/>
              <a:ext cx="4831323" cy="4355640"/>
            </a:xfrm>
            <a:prstGeom prst="rect">
              <a:avLst/>
            </a:prstGeom>
          </p:spPr>
        </p:pic>
        <p:pic>
          <p:nvPicPr>
            <p:cNvPr id="82" name="PPT世界-4-3"/>
            <p:cNvPicPr>
              <a:picLocks noChangeAspect="1"/>
            </p:cNvPicPr>
            <p:nvPr/>
          </p:nvPicPr>
          <p:blipFill>
            <a:blip r:embed="rId5" cstate="screen"/>
            <a:stretch>
              <a:fillRect/>
            </a:stretch>
          </p:blipFill>
          <p:spPr>
            <a:xfrm flipH="1" flipV="1">
              <a:off x="4568864" y="4829845"/>
              <a:ext cx="1711437" cy="1651504"/>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grpSp>
        <p:nvGrpSpPr>
          <p:cNvPr id="88" name="PPT世界-5"/>
          <p:cNvGrpSpPr/>
          <p:nvPr/>
        </p:nvGrpSpPr>
        <p:grpSpPr>
          <a:xfrm>
            <a:off x="373903" y="318707"/>
            <a:ext cx="684894" cy="684893"/>
            <a:chOff x="6050803" y="1099757"/>
            <a:chExt cx="684894" cy="684893"/>
          </a:xfrm>
        </p:grpSpPr>
        <p:sp>
          <p:nvSpPr>
            <p:cNvPr id="89" name="PPT世界-5-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90" name="PPT世界-5-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91" name="PPT世界-6"/>
          <p:cNvGrpSpPr/>
          <p:nvPr/>
        </p:nvGrpSpPr>
        <p:grpSpPr>
          <a:xfrm>
            <a:off x="1246504" y="328232"/>
            <a:ext cx="2083389" cy="673099"/>
            <a:chOff x="7533004" y="1222090"/>
            <a:chExt cx="2083389" cy="673099"/>
          </a:xfrm>
        </p:grpSpPr>
        <p:sp>
          <p:nvSpPr>
            <p:cNvPr id="92" name="PPT世界-6-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工作描述</a:t>
              </a:r>
            </a:p>
          </p:txBody>
        </p:sp>
        <p:sp>
          <p:nvSpPr>
            <p:cNvPr id="93" name="PPT世界-6-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JOB DESCRIPTION</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anim calcmode="lin" valueType="num">
                                      <p:cBhvr>
                                        <p:cTn id="8" dur="500" fill="hold"/>
                                        <p:tgtEl>
                                          <p:spTgt spid="84"/>
                                        </p:tgtEl>
                                        <p:attrNameLst>
                                          <p:attrName>ppt_x</p:attrName>
                                        </p:attrNameLst>
                                      </p:cBhvr>
                                      <p:tavLst>
                                        <p:tav tm="0">
                                          <p:val>
                                            <p:strVal val="#ppt_x"/>
                                          </p:val>
                                        </p:tav>
                                        <p:tav tm="100000">
                                          <p:val>
                                            <p:strVal val="#ppt_x"/>
                                          </p:val>
                                        </p:tav>
                                      </p:tavLst>
                                    </p:anim>
                                    <p:anim calcmode="lin" valueType="num">
                                      <p:cBhvr>
                                        <p:cTn id="9" dur="500" fill="hold"/>
                                        <p:tgtEl>
                                          <p:spTgt spid="8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11" name="PPT世界-2"/>
          <p:cNvGrpSpPr/>
          <p:nvPr/>
        </p:nvGrpSpPr>
        <p:grpSpPr>
          <a:xfrm>
            <a:off x="3398038" y="2497926"/>
            <a:ext cx="5242948" cy="2627628"/>
            <a:chOff x="3398038" y="2497926"/>
            <a:chExt cx="5242948" cy="2627628"/>
          </a:xfrm>
        </p:grpSpPr>
        <p:pic>
          <p:nvPicPr>
            <p:cNvPr id="12" name="PPT世界-2-1"/>
            <p:cNvPicPr>
              <a:picLocks noChangeAspect="1"/>
            </p:cNvPicPr>
            <p:nvPr/>
          </p:nvPicPr>
          <p:blipFill>
            <a:blip r:embed="rId2" cstate="email">
              <a:extLst>
                <a:ext uri="{96DAC541-7B7A-43D3-8B79-37D633B846F1}">
                  <asvg:svgBlip xmlns:asvg="http://schemas.microsoft.com/office/drawing/2016/SVG/main" r:embed="rId3"/>
                </a:ext>
              </a:extLst>
            </a:blip>
            <a:stretch>
              <a:fillRect/>
            </a:stretch>
          </p:blipFill>
          <p:spPr>
            <a:xfrm>
              <a:off x="3398038" y="2497926"/>
              <a:ext cx="5242948" cy="2627628"/>
            </a:xfrm>
            <a:prstGeom prst="rect">
              <a:avLst/>
            </a:prstGeom>
          </p:spPr>
        </p:pic>
        <p:sp>
          <p:nvSpPr>
            <p:cNvPr id="13" name="PPT世界-2-2"/>
            <p:cNvSpPr/>
            <p:nvPr/>
          </p:nvSpPr>
          <p:spPr>
            <a:xfrm>
              <a:off x="6329496" y="2817266"/>
              <a:ext cx="1988950" cy="19889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14" name="PPT世界-2-3"/>
            <p:cNvSpPr txBox="1"/>
            <p:nvPr/>
          </p:nvSpPr>
          <p:spPr>
            <a:xfrm>
              <a:off x="6581723" y="3855809"/>
              <a:ext cx="1545694" cy="446906"/>
            </a:xfrm>
            <a:prstGeom prst="rect">
              <a:avLst/>
            </a:prstGeom>
          </p:spPr>
          <p:txBody>
            <a:bodyPr vert="horz" lIns="91440" tIns="45720" rIns="91440" bIns="45720" rtlCol="0" anchor="ctr">
              <a:noAutofit/>
            </a:bodyPr>
            <a:lstStyle>
              <a:defPPr>
                <a:defRPr lang="zh-CN"/>
              </a:defPPr>
              <a:lvl1pPr algn="ctr" fontAlgn="ctr">
                <a:lnSpc>
                  <a:spcPct val="120000"/>
                </a:lnSpc>
                <a:defRPr sz="2800" kern="0" spc="300">
                  <a:solidFill>
                    <a:schemeClr val="bg1"/>
                  </a:solidFill>
                  <a:latin typeface="思源宋體 Heavy" panose="02020900000000000000" pitchFamily="18" charset="-128"/>
                  <a:ea typeface="思源宋體 Heavy" panose="02020900000000000000" pitchFamily="18" charset="-12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a:t>
              </a:r>
            </a:p>
          </p:txBody>
        </p:sp>
        <p:grpSp>
          <p:nvGrpSpPr>
            <p:cNvPr id="15" name="组合 14"/>
            <p:cNvGrpSpPr/>
            <p:nvPr/>
          </p:nvGrpSpPr>
          <p:grpSpPr>
            <a:xfrm>
              <a:off x="6106930" y="2594702"/>
              <a:ext cx="2434080" cy="2434076"/>
              <a:chOff x="3462383" y="3726373"/>
              <a:chExt cx="1087120" cy="1087118"/>
            </a:xfrm>
          </p:grpSpPr>
          <p:sp>
            <p:nvSpPr>
              <p:cNvPr id="24" name="PPT世界-2-4"/>
              <p:cNvSpPr/>
              <p:nvPr/>
            </p:nvSpPr>
            <p:spPr>
              <a:xfrm>
                <a:off x="3462383" y="3726373"/>
                <a:ext cx="1087120" cy="1087118"/>
              </a:xfrm>
              <a:custGeom>
                <a:avLst/>
                <a:gdLst>
                  <a:gd name="connsiteX0" fmla="*/ 0 w 2471598"/>
                  <a:gd name="connsiteY0" fmla="*/ 1235798 h 2471596"/>
                  <a:gd name="connsiteX1" fmla="*/ 1235799 w 2471598"/>
                  <a:gd name="connsiteY1" fmla="*/ 0 h 2471596"/>
                  <a:gd name="connsiteX2" fmla="*/ 2471598 w 2471598"/>
                  <a:gd name="connsiteY2" fmla="*/ 1235798 h 2471596"/>
                  <a:gd name="connsiteX3" fmla="*/ 1235799 w 2471598"/>
                  <a:gd name="connsiteY3" fmla="*/ 2471596 h 2471596"/>
                  <a:gd name="connsiteX4" fmla="*/ 0 w 2471598"/>
                  <a:gd name="connsiteY4" fmla="*/ 1235798 h 2471596"/>
                  <a:gd name="connsiteX0-1" fmla="*/ 4860202 w 7331800"/>
                  <a:gd name="connsiteY0-2" fmla="*/ 3896449 h 5132247"/>
                  <a:gd name="connsiteX1-3" fmla="*/ 0 w 7331800"/>
                  <a:gd name="connsiteY1-4" fmla="*/ 0 h 5132247"/>
                  <a:gd name="connsiteX2-5" fmla="*/ 6096001 w 7331800"/>
                  <a:gd name="connsiteY2-6" fmla="*/ 2660651 h 5132247"/>
                  <a:gd name="connsiteX3-7" fmla="*/ 7331800 w 7331800"/>
                  <a:gd name="connsiteY3-8" fmla="*/ 3896449 h 5132247"/>
                  <a:gd name="connsiteX4-9" fmla="*/ 6096001 w 7331800"/>
                  <a:gd name="connsiteY4-10" fmla="*/ 5132247 h 5132247"/>
                  <a:gd name="connsiteX5" fmla="*/ 4860202 w 7331800"/>
                  <a:gd name="connsiteY5" fmla="*/ 3896449 h 5132247"/>
                  <a:gd name="connsiteX0-11" fmla="*/ 0 w 2471598"/>
                  <a:gd name="connsiteY0-12" fmla="*/ 1235798 h 2471596"/>
                  <a:gd name="connsiteX1-13" fmla="*/ 1235799 w 2471598"/>
                  <a:gd name="connsiteY1-14" fmla="*/ 0 h 2471596"/>
                  <a:gd name="connsiteX2-15" fmla="*/ 2471598 w 2471598"/>
                  <a:gd name="connsiteY2-16" fmla="*/ 1235798 h 2471596"/>
                  <a:gd name="connsiteX3-17" fmla="*/ 1235799 w 2471598"/>
                  <a:gd name="connsiteY3-18" fmla="*/ 2471596 h 2471596"/>
                  <a:gd name="connsiteX4-19" fmla="*/ 0 w 2471598"/>
                  <a:gd name="connsiteY4-20" fmla="*/ 1235798 h 2471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1598" h="2471596">
                    <a:moveTo>
                      <a:pt x="0" y="1235798"/>
                    </a:moveTo>
                    <a:cubicBezTo>
                      <a:pt x="0" y="553286"/>
                      <a:pt x="553286" y="0"/>
                      <a:pt x="1235799" y="0"/>
                    </a:cubicBezTo>
                    <a:cubicBezTo>
                      <a:pt x="1918312" y="0"/>
                      <a:pt x="2471598" y="553286"/>
                      <a:pt x="2471598" y="1235798"/>
                    </a:cubicBezTo>
                    <a:cubicBezTo>
                      <a:pt x="2471598" y="1918310"/>
                      <a:pt x="1918312" y="2471596"/>
                      <a:pt x="1235799" y="2471596"/>
                    </a:cubicBezTo>
                    <a:cubicBezTo>
                      <a:pt x="553286" y="2471596"/>
                      <a:pt x="0" y="1918310"/>
                      <a:pt x="0" y="1235798"/>
                    </a:cubicBezTo>
                    <a:close/>
                  </a:path>
                </a:pathLst>
              </a:custGeom>
              <a:noFill/>
              <a:ln w="3175">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5" name="PPT世界-2-5"/>
              <p:cNvSpPr/>
              <p:nvPr/>
            </p:nvSpPr>
            <p:spPr>
              <a:xfrm>
                <a:off x="3496655" y="3760645"/>
                <a:ext cx="1018576" cy="1018574"/>
              </a:xfrm>
              <a:custGeom>
                <a:avLst/>
                <a:gdLst>
                  <a:gd name="connsiteX0" fmla="*/ 0 w 2471598"/>
                  <a:gd name="connsiteY0" fmla="*/ 1235798 h 2471596"/>
                  <a:gd name="connsiteX1" fmla="*/ 1235799 w 2471598"/>
                  <a:gd name="connsiteY1" fmla="*/ 0 h 2471596"/>
                  <a:gd name="connsiteX2" fmla="*/ 2471598 w 2471598"/>
                  <a:gd name="connsiteY2" fmla="*/ 1235798 h 2471596"/>
                  <a:gd name="connsiteX3" fmla="*/ 1235799 w 2471598"/>
                  <a:gd name="connsiteY3" fmla="*/ 2471596 h 2471596"/>
                  <a:gd name="connsiteX4" fmla="*/ 0 w 2471598"/>
                  <a:gd name="connsiteY4" fmla="*/ 1235798 h 2471596"/>
                  <a:gd name="connsiteX0-1" fmla="*/ 4860202 w 7331800"/>
                  <a:gd name="connsiteY0-2" fmla="*/ 3896449 h 5132247"/>
                  <a:gd name="connsiteX1-3" fmla="*/ 0 w 7331800"/>
                  <a:gd name="connsiteY1-4" fmla="*/ 0 h 5132247"/>
                  <a:gd name="connsiteX2-5" fmla="*/ 6096001 w 7331800"/>
                  <a:gd name="connsiteY2-6" fmla="*/ 2660651 h 5132247"/>
                  <a:gd name="connsiteX3-7" fmla="*/ 7331800 w 7331800"/>
                  <a:gd name="connsiteY3-8" fmla="*/ 3896449 h 5132247"/>
                  <a:gd name="connsiteX4-9" fmla="*/ 6096001 w 7331800"/>
                  <a:gd name="connsiteY4-10" fmla="*/ 5132247 h 5132247"/>
                  <a:gd name="connsiteX5" fmla="*/ 4860202 w 7331800"/>
                  <a:gd name="connsiteY5" fmla="*/ 3896449 h 5132247"/>
                  <a:gd name="connsiteX0-11" fmla="*/ 0 w 2471598"/>
                  <a:gd name="connsiteY0-12" fmla="*/ 1235798 h 2471596"/>
                  <a:gd name="connsiteX1-13" fmla="*/ 1235799 w 2471598"/>
                  <a:gd name="connsiteY1-14" fmla="*/ 0 h 2471596"/>
                  <a:gd name="connsiteX2-15" fmla="*/ 2471598 w 2471598"/>
                  <a:gd name="connsiteY2-16" fmla="*/ 1235798 h 2471596"/>
                  <a:gd name="connsiteX3-17" fmla="*/ 1235799 w 2471598"/>
                  <a:gd name="connsiteY3-18" fmla="*/ 2471596 h 2471596"/>
                  <a:gd name="connsiteX4-19" fmla="*/ 0 w 2471598"/>
                  <a:gd name="connsiteY4-20" fmla="*/ 1235798 h 2471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1598" h="2471596">
                    <a:moveTo>
                      <a:pt x="0" y="1235798"/>
                    </a:moveTo>
                    <a:cubicBezTo>
                      <a:pt x="0" y="553286"/>
                      <a:pt x="553286" y="0"/>
                      <a:pt x="1235799" y="0"/>
                    </a:cubicBezTo>
                    <a:cubicBezTo>
                      <a:pt x="1918312" y="0"/>
                      <a:pt x="2471598" y="553286"/>
                      <a:pt x="2471598" y="1235798"/>
                    </a:cubicBezTo>
                    <a:cubicBezTo>
                      <a:pt x="2471598" y="1918310"/>
                      <a:pt x="1918312" y="2471596"/>
                      <a:pt x="1235799" y="2471596"/>
                    </a:cubicBezTo>
                    <a:cubicBezTo>
                      <a:pt x="553286" y="2471596"/>
                      <a:pt x="0" y="1918310"/>
                      <a:pt x="0" y="1235798"/>
                    </a:cubicBezTo>
                    <a:close/>
                  </a:path>
                </a:pathLst>
              </a:custGeom>
              <a:noFill/>
              <a:ln w="6350">
                <a:solidFill>
                  <a:schemeClr val="accent3">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6" name="PPT世界-2-6"/>
              <p:cNvSpPr/>
              <p:nvPr/>
            </p:nvSpPr>
            <p:spPr>
              <a:xfrm>
                <a:off x="3533411" y="3797401"/>
                <a:ext cx="945065" cy="945062"/>
              </a:xfrm>
              <a:custGeom>
                <a:avLst/>
                <a:gdLst>
                  <a:gd name="connsiteX0" fmla="*/ 0 w 2471598"/>
                  <a:gd name="connsiteY0" fmla="*/ 1235798 h 2471596"/>
                  <a:gd name="connsiteX1" fmla="*/ 1235799 w 2471598"/>
                  <a:gd name="connsiteY1" fmla="*/ 0 h 2471596"/>
                  <a:gd name="connsiteX2" fmla="*/ 2471598 w 2471598"/>
                  <a:gd name="connsiteY2" fmla="*/ 1235798 h 2471596"/>
                  <a:gd name="connsiteX3" fmla="*/ 1235799 w 2471598"/>
                  <a:gd name="connsiteY3" fmla="*/ 2471596 h 2471596"/>
                  <a:gd name="connsiteX4" fmla="*/ 0 w 2471598"/>
                  <a:gd name="connsiteY4" fmla="*/ 1235798 h 2471596"/>
                  <a:gd name="connsiteX0-1" fmla="*/ 4860202 w 7331800"/>
                  <a:gd name="connsiteY0-2" fmla="*/ 3896449 h 5132247"/>
                  <a:gd name="connsiteX1-3" fmla="*/ 0 w 7331800"/>
                  <a:gd name="connsiteY1-4" fmla="*/ 0 h 5132247"/>
                  <a:gd name="connsiteX2-5" fmla="*/ 6096001 w 7331800"/>
                  <a:gd name="connsiteY2-6" fmla="*/ 2660651 h 5132247"/>
                  <a:gd name="connsiteX3-7" fmla="*/ 7331800 w 7331800"/>
                  <a:gd name="connsiteY3-8" fmla="*/ 3896449 h 5132247"/>
                  <a:gd name="connsiteX4-9" fmla="*/ 6096001 w 7331800"/>
                  <a:gd name="connsiteY4-10" fmla="*/ 5132247 h 5132247"/>
                  <a:gd name="connsiteX5" fmla="*/ 4860202 w 7331800"/>
                  <a:gd name="connsiteY5" fmla="*/ 3896449 h 5132247"/>
                  <a:gd name="connsiteX0-11" fmla="*/ 0 w 2471598"/>
                  <a:gd name="connsiteY0-12" fmla="*/ 1235798 h 2471596"/>
                  <a:gd name="connsiteX1-13" fmla="*/ 1235799 w 2471598"/>
                  <a:gd name="connsiteY1-14" fmla="*/ 0 h 2471596"/>
                  <a:gd name="connsiteX2-15" fmla="*/ 2471598 w 2471598"/>
                  <a:gd name="connsiteY2-16" fmla="*/ 1235798 h 2471596"/>
                  <a:gd name="connsiteX3-17" fmla="*/ 1235799 w 2471598"/>
                  <a:gd name="connsiteY3-18" fmla="*/ 2471596 h 2471596"/>
                  <a:gd name="connsiteX4-19" fmla="*/ 0 w 2471598"/>
                  <a:gd name="connsiteY4-20" fmla="*/ 1235798 h 2471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1598" h="2471596">
                    <a:moveTo>
                      <a:pt x="0" y="1235798"/>
                    </a:moveTo>
                    <a:cubicBezTo>
                      <a:pt x="0" y="553286"/>
                      <a:pt x="553286" y="0"/>
                      <a:pt x="1235799" y="0"/>
                    </a:cubicBezTo>
                    <a:cubicBezTo>
                      <a:pt x="1918312" y="0"/>
                      <a:pt x="2471598" y="553286"/>
                      <a:pt x="2471598" y="1235798"/>
                    </a:cubicBezTo>
                    <a:cubicBezTo>
                      <a:pt x="2471598" y="1918310"/>
                      <a:pt x="1918312" y="2471596"/>
                      <a:pt x="1235799" y="2471596"/>
                    </a:cubicBezTo>
                    <a:cubicBezTo>
                      <a:pt x="553286" y="2471596"/>
                      <a:pt x="0" y="1918310"/>
                      <a:pt x="0" y="1235798"/>
                    </a:cubicBezTo>
                    <a:close/>
                  </a:path>
                </a:pathLst>
              </a:custGeom>
              <a:noFill/>
              <a:ln w="9525">
                <a:solidFill>
                  <a:schemeClr val="accent3">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sp>
          <p:nvSpPr>
            <p:cNvPr id="16" name="PPT世界-2-7"/>
            <p:cNvSpPr/>
            <p:nvPr/>
          </p:nvSpPr>
          <p:spPr>
            <a:xfrm>
              <a:off x="7106002" y="3295272"/>
              <a:ext cx="491194" cy="553677"/>
            </a:xfrm>
            <a:custGeom>
              <a:avLst/>
              <a:gdLst>
                <a:gd name="connsiteX0" fmla="*/ 430483 w 435952"/>
                <a:gd name="connsiteY0" fmla="*/ 247706 h 491408"/>
                <a:gd name="connsiteX1" fmla="*/ 296348 w 435952"/>
                <a:gd name="connsiteY1" fmla="*/ 373615 h 491408"/>
                <a:gd name="connsiteX2" fmla="*/ 284777 w 435952"/>
                <a:gd name="connsiteY2" fmla="*/ 378605 h 491408"/>
                <a:gd name="connsiteX3" fmla="*/ 225716 w 435952"/>
                <a:gd name="connsiteY3" fmla="*/ 396209 h 491408"/>
                <a:gd name="connsiteX4" fmla="*/ 216338 w 435952"/>
                <a:gd name="connsiteY4" fmla="*/ 394015 h 491408"/>
                <a:gd name="connsiteX5" fmla="*/ 214035 w 435952"/>
                <a:gd name="connsiteY5" fmla="*/ 385241 h 491408"/>
                <a:gd name="connsiteX6" fmla="*/ 232790 w 435952"/>
                <a:gd name="connsiteY6" fmla="*/ 329744 h 491408"/>
                <a:gd name="connsiteX7" fmla="*/ 238109 w 435952"/>
                <a:gd name="connsiteY7" fmla="*/ 318886 h 491408"/>
                <a:gd name="connsiteX8" fmla="*/ 372244 w 435952"/>
                <a:gd name="connsiteY8" fmla="*/ 193032 h 491408"/>
                <a:gd name="connsiteX9" fmla="*/ 398622 w 435952"/>
                <a:gd name="connsiteY9" fmla="*/ 193032 h 491408"/>
                <a:gd name="connsiteX10" fmla="*/ 430483 w 435952"/>
                <a:gd name="connsiteY10" fmla="*/ 222974 h 491408"/>
                <a:gd name="connsiteX11" fmla="*/ 430483 w 435952"/>
                <a:gd name="connsiteY11" fmla="*/ 247706 h 491408"/>
                <a:gd name="connsiteX12" fmla="*/ 430483 w 435952"/>
                <a:gd name="connsiteY12" fmla="*/ 247706 h 491408"/>
                <a:gd name="connsiteX13" fmla="*/ 249680 w 435952"/>
                <a:gd name="connsiteY13" fmla="*/ 335996 h 491408"/>
                <a:gd name="connsiteX14" fmla="*/ 249406 w 435952"/>
                <a:gd name="connsiteY14" fmla="*/ 337202 h 491408"/>
                <a:gd name="connsiteX15" fmla="*/ 237067 w 435952"/>
                <a:gd name="connsiteY15" fmla="*/ 374547 h 491408"/>
                <a:gd name="connsiteX16" fmla="*/ 276825 w 435952"/>
                <a:gd name="connsiteY16" fmla="*/ 362976 h 491408"/>
                <a:gd name="connsiteX17" fmla="*/ 278141 w 435952"/>
                <a:gd name="connsiteY17" fmla="*/ 362757 h 491408"/>
                <a:gd name="connsiteX18" fmla="*/ 249680 w 435952"/>
                <a:gd name="connsiteY18" fmla="*/ 335996 h 491408"/>
                <a:gd name="connsiteX19" fmla="*/ 203122 w 435952"/>
                <a:gd name="connsiteY19" fmla="*/ 352667 h 491408"/>
                <a:gd name="connsiteX20" fmla="*/ 118232 w 435952"/>
                <a:gd name="connsiteY20" fmla="*/ 352667 h 491408"/>
                <a:gd name="connsiteX21" fmla="*/ 97722 w 435952"/>
                <a:gd name="connsiteY21" fmla="*/ 332541 h 491408"/>
                <a:gd name="connsiteX22" fmla="*/ 118232 w 435952"/>
                <a:gd name="connsiteY22" fmla="*/ 312415 h 491408"/>
                <a:gd name="connsiteX23" fmla="*/ 216283 w 435952"/>
                <a:gd name="connsiteY23" fmla="*/ 312415 h 491408"/>
                <a:gd name="connsiteX24" fmla="*/ 214309 w 435952"/>
                <a:gd name="connsiteY24" fmla="*/ 319654 h 491408"/>
                <a:gd name="connsiteX25" fmla="*/ 203122 w 435952"/>
                <a:gd name="connsiteY25" fmla="*/ 352667 h 491408"/>
                <a:gd name="connsiteX26" fmla="*/ 118232 w 435952"/>
                <a:gd name="connsiteY26" fmla="*/ 212938 h 491408"/>
                <a:gd name="connsiteX27" fmla="*/ 97722 w 435952"/>
                <a:gd name="connsiteY27" fmla="*/ 192812 h 491408"/>
                <a:gd name="connsiteX28" fmla="*/ 118232 w 435952"/>
                <a:gd name="connsiteY28" fmla="*/ 172687 h 491408"/>
                <a:gd name="connsiteX29" fmla="*/ 261635 w 435952"/>
                <a:gd name="connsiteY29" fmla="*/ 172687 h 491408"/>
                <a:gd name="connsiteX30" fmla="*/ 282144 w 435952"/>
                <a:gd name="connsiteY30" fmla="*/ 192812 h 491408"/>
                <a:gd name="connsiteX31" fmla="*/ 261635 w 435952"/>
                <a:gd name="connsiteY31" fmla="*/ 212938 h 491408"/>
                <a:gd name="connsiteX32" fmla="*/ 118232 w 435952"/>
                <a:gd name="connsiteY32" fmla="*/ 212938 h 491408"/>
                <a:gd name="connsiteX33" fmla="*/ 221493 w 435952"/>
                <a:gd name="connsiteY33" fmla="*/ 352667 h 491408"/>
                <a:gd name="connsiteX34" fmla="*/ 221548 w 435952"/>
                <a:gd name="connsiteY34" fmla="*/ 352338 h 491408"/>
                <a:gd name="connsiteX35" fmla="*/ 221877 w 435952"/>
                <a:gd name="connsiteY35" fmla="*/ 352667 h 491408"/>
                <a:gd name="connsiteX36" fmla="*/ 221493 w 435952"/>
                <a:gd name="connsiteY36" fmla="*/ 352667 h 491408"/>
                <a:gd name="connsiteX37" fmla="*/ 97722 w 435952"/>
                <a:gd name="connsiteY37" fmla="*/ 263280 h 491408"/>
                <a:gd name="connsiteX38" fmla="*/ 118232 w 435952"/>
                <a:gd name="connsiteY38" fmla="*/ 243154 h 491408"/>
                <a:gd name="connsiteX39" fmla="*/ 261635 w 435952"/>
                <a:gd name="connsiteY39" fmla="*/ 243154 h 491408"/>
                <a:gd name="connsiteX40" fmla="*/ 277593 w 435952"/>
                <a:gd name="connsiteY40" fmla="*/ 251215 h 491408"/>
                <a:gd name="connsiteX41" fmla="*/ 243264 w 435952"/>
                <a:gd name="connsiteY41" fmla="*/ 283461 h 491408"/>
                <a:gd name="connsiteX42" fmla="*/ 118232 w 435952"/>
                <a:gd name="connsiteY42" fmla="*/ 283461 h 491408"/>
                <a:gd name="connsiteX43" fmla="*/ 97722 w 435952"/>
                <a:gd name="connsiteY43" fmla="*/ 263280 h 491408"/>
                <a:gd name="connsiteX44" fmla="*/ 97722 w 435952"/>
                <a:gd name="connsiteY44" fmla="*/ 263280 h 491408"/>
                <a:gd name="connsiteX45" fmla="*/ 336106 w 435952"/>
                <a:gd name="connsiteY45" fmla="*/ 106277 h 491408"/>
                <a:gd name="connsiteX46" fmla="*/ 315596 w 435952"/>
                <a:gd name="connsiteY46" fmla="*/ 86151 h 491408"/>
                <a:gd name="connsiteX47" fmla="*/ 274467 w 435952"/>
                <a:gd name="connsiteY47" fmla="*/ 86151 h 491408"/>
                <a:gd name="connsiteX48" fmla="*/ 274467 w 435952"/>
                <a:gd name="connsiteY48" fmla="*/ 120809 h 491408"/>
                <a:gd name="connsiteX49" fmla="*/ 264212 w 435952"/>
                <a:gd name="connsiteY49" fmla="*/ 130900 h 491408"/>
                <a:gd name="connsiteX50" fmla="*/ 115655 w 435952"/>
                <a:gd name="connsiteY50" fmla="*/ 130900 h 491408"/>
                <a:gd name="connsiteX51" fmla="*/ 105400 w 435952"/>
                <a:gd name="connsiteY51" fmla="*/ 120809 h 491408"/>
                <a:gd name="connsiteX52" fmla="*/ 105400 w 435952"/>
                <a:gd name="connsiteY52" fmla="*/ 86151 h 491408"/>
                <a:gd name="connsiteX53" fmla="*/ 61474 w 435952"/>
                <a:gd name="connsiteY53" fmla="*/ 86151 h 491408"/>
                <a:gd name="connsiteX54" fmla="*/ 40964 w 435952"/>
                <a:gd name="connsiteY54" fmla="*/ 106277 h 491408"/>
                <a:gd name="connsiteX55" fmla="*/ 40964 w 435952"/>
                <a:gd name="connsiteY55" fmla="*/ 430921 h 491408"/>
                <a:gd name="connsiteX56" fmla="*/ 61474 w 435952"/>
                <a:gd name="connsiteY56" fmla="*/ 451047 h 491408"/>
                <a:gd name="connsiteX57" fmla="*/ 315596 w 435952"/>
                <a:gd name="connsiteY57" fmla="*/ 451047 h 491408"/>
                <a:gd name="connsiteX58" fmla="*/ 336106 w 435952"/>
                <a:gd name="connsiteY58" fmla="*/ 430921 h 491408"/>
                <a:gd name="connsiteX59" fmla="*/ 336106 w 435952"/>
                <a:gd name="connsiteY59" fmla="*/ 364183 h 491408"/>
                <a:gd name="connsiteX60" fmla="*/ 377070 w 435952"/>
                <a:gd name="connsiteY60" fmla="*/ 325741 h 491408"/>
                <a:gd name="connsiteX61" fmla="*/ 377070 w 435952"/>
                <a:gd name="connsiteY61" fmla="*/ 430976 h 491408"/>
                <a:gd name="connsiteX62" fmla="*/ 315596 w 435952"/>
                <a:gd name="connsiteY62" fmla="*/ 491408 h 491408"/>
                <a:gd name="connsiteX63" fmla="*/ 61474 w 435952"/>
                <a:gd name="connsiteY63" fmla="*/ 491408 h 491408"/>
                <a:gd name="connsiteX64" fmla="*/ 0 w 435952"/>
                <a:gd name="connsiteY64" fmla="*/ 430976 h 491408"/>
                <a:gd name="connsiteX65" fmla="*/ 0 w 435952"/>
                <a:gd name="connsiteY65" fmla="*/ 106332 h 491408"/>
                <a:gd name="connsiteX66" fmla="*/ 61474 w 435952"/>
                <a:gd name="connsiteY66" fmla="*/ 45900 h 491408"/>
                <a:gd name="connsiteX67" fmla="*/ 136877 w 435952"/>
                <a:gd name="connsiteY67" fmla="*/ 45900 h 491408"/>
                <a:gd name="connsiteX68" fmla="*/ 189961 w 435952"/>
                <a:gd name="connsiteY68" fmla="*/ 0 h 491408"/>
                <a:gd name="connsiteX69" fmla="*/ 243045 w 435952"/>
                <a:gd name="connsiteY69" fmla="*/ 45900 h 491408"/>
                <a:gd name="connsiteX70" fmla="*/ 315651 w 435952"/>
                <a:gd name="connsiteY70" fmla="*/ 45900 h 491408"/>
                <a:gd name="connsiteX71" fmla="*/ 377125 w 435952"/>
                <a:gd name="connsiteY71" fmla="*/ 106332 h 491408"/>
                <a:gd name="connsiteX72" fmla="*/ 377125 w 435952"/>
                <a:gd name="connsiteY72" fmla="*/ 157880 h 491408"/>
                <a:gd name="connsiteX73" fmla="*/ 336160 w 435952"/>
                <a:gd name="connsiteY73" fmla="*/ 196322 h 491408"/>
                <a:gd name="connsiteX74" fmla="*/ 336160 w 435952"/>
                <a:gd name="connsiteY74" fmla="*/ 106277 h 491408"/>
                <a:gd name="connsiteX75" fmla="*/ 336106 w 435952"/>
                <a:gd name="connsiteY75" fmla="*/ 106277 h 491408"/>
                <a:gd name="connsiteX76" fmla="*/ 189961 w 435952"/>
                <a:gd name="connsiteY76" fmla="*/ 30216 h 491408"/>
                <a:gd name="connsiteX77" fmla="*/ 166929 w 435952"/>
                <a:gd name="connsiteY77" fmla="*/ 52864 h 491408"/>
                <a:gd name="connsiteX78" fmla="*/ 189961 w 435952"/>
                <a:gd name="connsiteY78" fmla="*/ 75513 h 491408"/>
                <a:gd name="connsiteX79" fmla="*/ 212993 w 435952"/>
                <a:gd name="connsiteY79" fmla="*/ 52864 h 491408"/>
                <a:gd name="connsiteX80" fmla="*/ 189961 w 435952"/>
                <a:gd name="connsiteY80" fmla="*/ 30216 h 491408"/>
                <a:gd name="connsiteX81" fmla="*/ 189961 w 435952"/>
                <a:gd name="connsiteY81" fmla="*/ 30216 h 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35952" h="491408">
                  <a:moveTo>
                    <a:pt x="430483" y="247706"/>
                  </a:moveTo>
                  <a:lnTo>
                    <a:pt x="296348" y="373615"/>
                  </a:lnTo>
                  <a:cubicBezTo>
                    <a:pt x="293112" y="376631"/>
                    <a:pt x="288999" y="378222"/>
                    <a:pt x="284777" y="378605"/>
                  </a:cubicBezTo>
                  <a:lnTo>
                    <a:pt x="225716" y="396209"/>
                  </a:lnTo>
                  <a:cubicBezTo>
                    <a:pt x="222425" y="397196"/>
                    <a:pt x="218806" y="396318"/>
                    <a:pt x="216338" y="394015"/>
                  </a:cubicBezTo>
                  <a:cubicBezTo>
                    <a:pt x="213870" y="391712"/>
                    <a:pt x="212993" y="388312"/>
                    <a:pt x="214035" y="385241"/>
                  </a:cubicBezTo>
                  <a:lnTo>
                    <a:pt x="232790" y="329744"/>
                  </a:lnTo>
                  <a:cubicBezTo>
                    <a:pt x="233174" y="325796"/>
                    <a:pt x="234874" y="321902"/>
                    <a:pt x="238109" y="318886"/>
                  </a:cubicBezTo>
                  <a:lnTo>
                    <a:pt x="372244" y="193032"/>
                  </a:lnTo>
                  <a:cubicBezTo>
                    <a:pt x="379538" y="186232"/>
                    <a:pt x="391383" y="186232"/>
                    <a:pt x="398622" y="193032"/>
                  </a:cubicBezTo>
                  <a:lnTo>
                    <a:pt x="430483" y="222974"/>
                  </a:lnTo>
                  <a:cubicBezTo>
                    <a:pt x="437776" y="229774"/>
                    <a:pt x="437776" y="240906"/>
                    <a:pt x="430483" y="247706"/>
                  </a:cubicBezTo>
                  <a:lnTo>
                    <a:pt x="430483" y="247706"/>
                  </a:lnTo>
                  <a:close/>
                  <a:moveTo>
                    <a:pt x="249680" y="335996"/>
                  </a:moveTo>
                  <a:cubicBezTo>
                    <a:pt x="249625" y="336380"/>
                    <a:pt x="249570" y="336818"/>
                    <a:pt x="249406" y="337202"/>
                  </a:cubicBezTo>
                  <a:lnTo>
                    <a:pt x="237067" y="374547"/>
                  </a:lnTo>
                  <a:lnTo>
                    <a:pt x="276825" y="362976"/>
                  </a:lnTo>
                  <a:cubicBezTo>
                    <a:pt x="277264" y="362867"/>
                    <a:pt x="277703" y="362812"/>
                    <a:pt x="278141" y="362757"/>
                  </a:cubicBezTo>
                  <a:lnTo>
                    <a:pt x="249680" y="335996"/>
                  </a:lnTo>
                  <a:close/>
                  <a:moveTo>
                    <a:pt x="203122" y="352667"/>
                  </a:moveTo>
                  <a:lnTo>
                    <a:pt x="118232" y="352667"/>
                  </a:lnTo>
                  <a:cubicBezTo>
                    <a:pt x="106935" y="352667"/>
                    <a:pt x="97722" y="343618"/>
                    <a:pt x="97722" y="332541"/>
                  </a:cubicBezTo>
                  <a:cubicBezTo>
                    <a:pt x="97722" y="321409"/>
                    <a:pt x="106880" y="312415"/>
                    <a:pt x="118232" y="312415"/>
                  </a:cubicBezTo>
                  <a:lnTo>
                    <a:pt x="216283" y="312415"/>
                  </a:lnTo>
                  <a:cubicBezTo>
                    <a:pt x="215351" y="314773"/>
                    <a:pt x="214528" y="317186"/>
                    <a:pt x="214309" y="319654"/>
                  </a:cubicBezTo>
                  <a:lnTo>
                    <a:pt x="203122" y="352667"/>
                  </a:lnTo>
                  <a:close/>
                  <a:moveTo>
                    <a:pt x="118232" y="212938"/>
                  </a:moveTo>
                  <a:cubicBezTo>
                    <a:pt x="106935" y="212938"/>
                    <a:pt x="97722" y="203890"/>
                    <a:pt x="97722" y="192812"/>
                  </a:cubicBezTo>
                  <a:cubicBezTo>
                    <a:pt x="97722" y="181680"/>
                    <a:pt x="106880" y="172687"/>
                    <a:pt x="118232" y="172687"/>
                  </a:cubicBezTo>
                  <a:lnTo>
                    <a:pt x="261635" y="172687"/>
                  </a:lnTo>
                  <a:cubicBezTo>
                    <a:pt x="272932" y="172687"/>
                    <a:pt x="282144" y="181680"/>
                    <a:pt x="282144" y="192812"/>
                  </a:cubicBezTo>
                  <a:cubicBezTo>
                    <a:pt x="282144" y="203945"/>
                    <a:pt x="272986" y="212938"/>
                    <a:pt x="261635" y="212938"/>
                  </a:cubicBezTo>
                  <a:lnTo>
                    <a:pt x="118232" y="212938"/>
                  </a:lnTo>
                  <a:close/>
                  <a:moveTo>
                    <a:pt x="221493" y="352667"/>
                  </a:moveTo>
                  <a:cubicBezTo>
                    <a:pt x="221493" y="352557"/>
                    <a:pt x="221548" y="352447"/>
                    <a:pt x="221548" y="352338"/>
                  </a:cubicBezTo>
                  <a:lnTo>
                    <a:pt x="221877" y="352667"/>
                  </a:lnTo>
                  <a:lnTo>
                    <a:pt x="221493" y="352667"/>
                  </a:lnTo>
                  <a:close/>
                  <a:moveTo>
                    <a:pt x="97722" y="263280"/>
                  </a:moveTo>
                  <a:cubicBezTo>
                    <a:pt x="97722" y="252148"/>
                    <a:pt x="106880" y="243154"/>
                    <a:pt x="118232" y="243154"/>
                  </a:cubicBezTo>
                  <a:lnTo>
                    <a:pt x="261635" y="243154"/>
                  </a:lnTo>
                  <a:cubicBezTo>
                    <a:pt x="268215" y="243154"/>
                    <a:pt x="273864" y="246445"/>
                    <a:pt x="277593" y="251215"/>
                  </a:cubicBezTo>
                  <a:lnTo>
                    <a:pt x="243264" y="283461"/>
                  </a:lnTo>
                  <a:lnTo>
                    <a:pt x="118232" y="283461"/>
                  </a:lnTo>
                  <a:cubicBezTo>
                    <a:pt x="106935" y="283406"/>
                    <a:pt x="97722" y="274412"/>
                    <a:pt x="97722" y="263280"/>
                  </a:cubicBezTo>
                  <a:lnTo>
                    <a:pt x="97722" y="263280"/>
                  </a:lnTo>
                  <a:close/>
                  <a:moveTo>
                    <a:pt x="336106" y="106277"/>
                  </a:moveTo>
                  <a:cubicBezTo>
                    <a:pt x="336106" y="95145"/>
                    <a:pt x="326893" y="86151"/>
                    <a:pt x="315596" y="86151"/>
                  </a:cubicBezTo>
                  <a:lnTo>
                    <a:pt x="274467" y="86151"/>
                  </a:lnTo>
                  <a:lnTo>
                    <a:pt x="274467" y="120809"/>
                  </a:lnTo>
                  <a:cubicBezTo>
                    <a:pt x="274467" y="126348"/>
                    <a:pt x="269861" y="130900"/>
                    <a:pt x="264212" y="130900"/>
                  </a:cubicBezTo>
                  <a:lnTo>
                    <a:pt x="115655" y="130900"/>
                  </a:lnTo>
                  <a:cubicBezTo>
                    <a:pt x="110006" y="130900"/>
                    <a:pt x="105400" y="126348"/>
                    <a:pt x="105400" y="120809"/>
                  </a:cubicBezTo>
                  <a:lnTo>
                    <a:pt x="105400" y="86151"/>
                  </a:lnTo>
                  <a:lnTo>
                    <a:pt x="61474" y="86151"/>
                  </a:lnTo>
                  <a:cubicBezTo>
                    <a:pt x="50177" y="86151"/>
                    <a:pt x="40964" y="95200"/>
                    <a:pt x="40964" y="106277"/>
                  </a:cubicBezTo>
                  <a:lnTo>
                    <a:pt x="40964" y="430921"/>
                  </a:lnTo>
                  <a:cubicBezTo>
                    <a:pt x="40964" y="442054"/>
                    <a:pt x="50177" y="451047"/>
                    <a:pt x="61474" y="451047"/>
                  </a:cubicBezTo>
                  <a:lnTo>
                    <a:pt x="315596" y="451047"/>
                  </a:lnTo>
                  <a:cubicBezTo>
                    <a:pt x="326893" y="451047"/>
                    <a:pt x="336106" y="441999"/>
                    <a:pt x="336106" y="430921"/>
                  </a:cubicBezTo>
                  <a:lnTo>
                    <a:pt x="336106" y="364183"/>
                  </a:lnTo>
                  <a:lnTo>
                    <a:pt x="377070" y="325741"/>
                  </a:lnTo>
                  <a:lnTo>
                    <a:pt x="377070" y="430976"/>
                  </a:lnTo>
                  <a:cubicBezTo>
                    <a:pt x="377070" y="464318"/>
                    <a:pt x="349486" y="491408"/>
                    <a:pt x="315596" y="491408"/>
                  </a:cubicBezTo>
                  <a:lnTo>
                    <a:pt x="61474" y="491408"/>
                  </a:lnTo>
                  <a:cubicBezTo>
                    <a:pt x="27584" y="491408"/>
                    <a:pt x="0" y="464318"/>
                    <a:pt x="0" y="430976"/>
                  </a:cubicBezTo>
                  <a:lnTo>
                    <a:pt x="0" y="106332"/>
                  </a:lnTo>
                  <a:cubicBezTo>
                    <a:pt x="0" y="72990"/>
                    <a:pt x="27584" y="45900"/>
                    <a:pt x="61474" y="45900"/>
                  </a:cubicBezTo>
                  <a:lnTo>
                    <a:pt x="136877" y="45900"/>
                  </a:lnTo>
                  <a:cubicBezTo>
                    <a:pt x="140387" y="20016"/>
                    <a:pt x="162651" y="0"/>
                    <a:pt x="189961" y="0"/>
                  </a:cubicBezTo>
                  <a:cubicBezTo>
                    <a:pt x="217216" y="0"/>
                    <a:pt x="239535" y="20016"/>
                    <a:pt x="243045" y="45900"/>
                  </a:cubicBezTo>
                  <a:lnTo>
                    <a:pt x="315651" y="45900"/>
                  </a:lnTo>
                  <a:cubicBezTo>
                    <a:pt x="349541" y="45900"/>
                    <a:pt x="377125" y="72990"/>
                    <a:pt x="377125" y="106332"/>
                  </a:cubicBezTo>
                  <a:lnTo>
                    <a:pt x="377125" y="157880"/>
                  </a:lnTo>
                  <a:lnTo>
                    <a:pt x="336160" y="196322"/>
                  </a:lnTo>
                  <a:lnTo>
                    <a:pt x="336160" y="106277"/>
                  </a:lnTo>
                  <a:lnTo>
                    <a:pt x="336106" y="106277"/>
                  </a:lnTo>
                  <a:close/>
                  <a:moveTo>
                    <a:pt x="189961" y="30216"/>
                  </a:moveTo>
                  <a:cubicBezTo>
                    <a:pt x="177238" y="30216"/>
                    <a:pt x="166929" y="40361"/>
                    <a:pt x="166929" y="52864"/>
                  </a:cubicBezTo>
                  <a:cubicBezTo>
                    <a:pt x="166929" y="65368"/>
                    <a:pt x="177238" y="75513"/>
                    <a:pt x="189961" y="75513"/>
                  </a:cubicBezTo>
                  <a:cubicBezTo>
                    <a:pt x="202683" y="75513"/>
                    <a:pt x="212993" y="65368"/>
                    <a:pt x="212993" y="52864"/>
                  </a:cubicBezTo>
                  <a:cubicBezTo>
                    <a:pt x="212993" y="40361"/>
                    <a:pt x="202683" y="30216"/>
                    <a:pt x="189961" y="30216"/>
                  </a:cubicBezTo>
                  <a:lnTo>
                    <a:pt x="189961" y="30216"/>
                  </a:lnTo>
                  <a:close/>
                </a:path>
              </a:pathLst>
            </a:custGeom>
            <a:solidFill>
              <a:srgbClr val="FFFFFF"/>
            </a:solidFill>
            <a:ln w="68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17" name="PPT世界-2-8"/>
            <p:cNvSpPr/>
            <p:nvPr/>
          </p:nvSpPr>
          <p:spPr>
            <a:xfrm>
              <a:off x="3709892" y="2817340"/>
              <a:ext cx="1988950" cy="1988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18" name="PPT世界-2-9"/>
            <p:cNvSpPr txBox="1"/>
            <p:nvPr/>
          </p:nvSpPr>
          <p:spPr>
            <a:xfrm>
              <a:off x="4073536" y="3855809"/>
              <a:ext cx="1303610" cy="446906"/>
            </a:xfrm>
            <a:prstGeom prst="rect">
              <a:avLst/>
            </a:prstGeom>
          </p:spPr>
          <p:txBody>
            <a:bodyPr vert="horz" lIns="91440" tIns="45720" rIns="91440" bIns="45720" rtlCol="0" anchor="ctr">
              <a:noAutofit/>
            </a:bodyPr>
            <a:lstStyle>
              <a:defPPr>
                <a:defRPr lang="zh-CN"/>
              </a:defPPr>
              <a:lvl1pPr algn="ctr" fontAlgn="ctr">
                <a:lnSpc>
                  <a:spcPct val="120000"/>
                </a:lnSpc>
                <a:defRPr sz="2800" kern="0" spc="300">
                  <a:solidFill>
                    <a:schemeClr val="bg1"/>
                  </a:solidFill>
                  <a:latin typeface="思源宋體 Heavy" panose="02020900000000000000" pitchFamily="18" charset="-128"/>
                  <a:ea typeface="思源宋體 Heavy" panose="02020900000000000000" pitchFamily="18" charset="-12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a:t>
              </a:r>
            </a:p>
          </p:txBody>
        </p:sp>
        <p:sp>
          <p:nvSpPr>
            <p:cNvPr id="19" name="PPT世界-2-10"/>
            <p:cNvSpPr/>
            <p:nvPr/>
          </p:nvSpPr>
          <p:spPr>
            <a:xfrm>
              <a:off x="4476972" y="3274203"/>
              <a:ext cx="477472" cy="553677"/>
            </a:xfrm>
            <a:custGeom>
              <a:avLst/>
              <a:gdLst>
                <a:gd name="connsiteX0" fmla="*/ 101595 w 477472"/>
                <a:gd name="connsiteY0" fmla="*/ 110479 h 553677"/>
                <a:gd name="connsiteX1" fmla="*/ 96509 w 477472"/>
                <a:gd name="connsiteY1" fmla="*/ 115559 h 553677"/>
                <a:gd name="connsiteX2" fmla="*/ 96509 w 477472"/>
                <a:gd name="connsiteY2" fmla="*/ 146028 h 553677"/>
                <a:gd name="connsiteX3" fmla="*/ 101595 w 477472"/>
                <a:gd name="connsiteY3" fmla="*/ 151108 h 553677"/>
                <a:gd name="connsiteX4" fmla="*/ 345421 w 477472"/>
                <a:gd name="connsiteY4" fmla="*/ 151108 h 553677"/>
                <a:gd name="connsiteX5" fmla="*/ 350508 w 477472"/>
                <a:gd name="connsiteY5" fmla="*/ 146028 h 553677"/>
                <a:gd name="connsiteX6" fmla="*/ 350508 w 477472"/>
                <a:gd name="connsiteY6" fmla="*/ 115559 h 553677"/>
                <a:gd name="connsiteX7" fmla="*/ 345421 w 477472"/>
                <a:gd name="connsiteY7" fmla="*/ 110479 h 553677"/>
                <a:gd name="connsiteX8" fmla="*/ 101595 w 477472"/>
                <a:gd name="connsiteY8" fmla="*/ 110479 h 553677"/>
                <a:gd name="connsiteX9" fmla="*/ 218429 w 477472"/>
                <a:gd name="connsiteY9" fmla="*/ 201922 h 553677"/>
                <a:gd name="connsiteX10" fmla="*/ 101595 w 477472"/>
                <a:gd name="connsiteY10" fmla="*/ 201922 h 553677"/>
                <a:gd name="connsiteX11" fmla="*/ 96509 w 477472"/>
                <a:gd name="connsiteY11" fmla="*/ 206995 h 553677"/>
                <a:gd name="connsiteX12" fmla="*/ 96509 w 477472"/>
                <a:gd name="connsiteY12" fmla="*/ 237478 h 553677"/>
                <a:gd name="connsiteX13" fmla="*/ 101595 w 477472"/>
                <a:gd name="connsiteY13" fmla="*/ 242565 h 553677"/>
                <a:gd name="connsiteX14" fmla="*/ 218429 w 477472"/>
                <a:gd name="connsiteY14" fmla="*/ 242565 h 553677"/>
                <a:gd name="connsiteX15" fmla="*/ 223508 w 477472"/>
                <a:gd name="connsiteY15" fmla="*/ 237478 h 553677"/>
                <a:gd name="connsiteX16" fmla="*/ 223508 w 477472"/>
                <a:gd name="connsiteY16" fmla="*/ 206995 h 553677"/>
                <a:gd name="connsiteX17" fmla="*/ 218429 w 477472"/>
                <a:gd name="connsiteY17" fmla="*/ 201922 h 553677"/>
                <a:gd name="connsiteX18" fmla="*/ 218429 w 477472"/>
                <a:gd name="connsiteY18" fmla="*/ 201922 h 553677"/>
                <a:gd name="connsiteX19" fmla="*/ 187959 w 477472"/>
                <a:gd name="connsiteY19" fmla="*/ 492745 h 553677"/>
                <a:gd name="connsiteX20" fmla="*/ 45722 w 477472"/>
                <a:gd name="connsiteY20" fmla="*/ 492745 h 553677"/>
                <a:gd name="connsiteX21" fmla="*/ 45722 w 477472"/>
                <a:gd name="connsiteY21" fmla="*/ 45722 h 553677"/>
                <a:gd name="connsiteX22" fmla="*/ 401302 w 477472"/>
                <a:gd name="connsiteY22" fmla="*/ 45722 h 553677"/>
                <a:gd name="connsiteX23" fmla="*/ 401302 w 477472"/>
                <a:gd name="connsiteY23" fmla="*/ 248912 h 553677"/>
                <a:gd name="connsiteX24" fmla="*/ 406388 w 477472"/>
                <a:gd name="connsiteY24" fmla="*/ 253978 h 553677"/>
                <a:gd name="connsiteX25" fmla="*/ 441944 w 477472"/>
                <a:gd name="connsiteY25" fmla="*/ 253978 h 553677"/>
                <a:gd name="connsiteX26" fmla="*/ 447023 w 477472"/>
                <a:gd name="connsiteY26" fmla="*/ 248899 h 553677"/>
                <a:gd name="connsiteX27" fmla="*/ 447023 w 477472"/>
                <a:gd name="connsiteY27" fmla="*/ 20318 h 553677"/>
                <a:gd name="connsiteX28" fmla="*/ 426706 w 477472"/>
                <a:gd name="connsiteY28" fmla="*/ 0 h 553677"/>
                <a:gd name="connsiteX29" fmla="*/ 20318 w 477472"/>
                <a:gd name="connsiteY29" fmla="*/ 0 h 553677"/>
                <a:gd name="connsiteX30" fmla="*/ 0 w 477472"/>
                <a:gd name="connsiteY30" fmla="*/ 20304 h 553677"/>
                <a:gd name="connsiteX31" fmla="*/ 0 w 477472"/>
                <a:gd name="connsiteY31" fmla="*/ 518115 h 553677"/>
                <a:gd name="connsiteX32" fmla="*/ 20318 w 477472"/>
                <a:gd name="connsiteY32" fmla="*/ 538432 h 553677"/>
                <a:gd name="connsiteX33" fmla="*/ 187959 w 477472"/>
                <a:gd name="connsiteY33" fmla="*/ 538432 h 553677"/>
                <a:gd name="connsiteX34" fmla="*/ 193025 w 477472"/>
                <a:gd name="connsiteY34" fmla="*/ 533346 h 553677"/>
                <a:gd name="connsiteX35" fmla="*/ 193025 w 477472"/>
                <a:gd name="connsiteY35" fmla="*/ 497790 h 553677"/>
                <a:gd name="connsiteX36" fmla="*/ 187959 w 477472"/>
                <a:gd name="connsiteY36" fmla="*/ 492711 h 553677"/>
                <a:gd name="connsiteX37" fmla="*/ 187959 w 477472"/>
                <a:gd name="connsiteY37" fmla="*/ 492745 h 553677"/>
                <a:gd name="connsiteX38" fmla="*/ 467341 w 477472"/>
                <a:gd name="connsiteY38" fmla="*/ 436851 h 553677"/>
                <a:gd name="connsiteX39" fmla="*/ 375884 w 477472"/>
                <a:gd name="connsiteY39" fmla="*/ 436851 h 553677"/>
                <a:gd name="connsiteX40" fmla="*/ 375884 w 477472"/>
                <a:gd name="connsiteY40" fmla="*/ 413620 h 553677"/>
                <a:gd name="connsiteX41" fmla="*/ 426685 w 477472"/>
                <a:gd name="connsiteY41" fmla="*/ 345421 h 553677"/>
                <a:gd name="connsiteX42" fmla="*/ 405867 w 477472"/>
                <a:gd name="connsiteY42" fmla="*/ 295114 h 553677"/>
                <a:gd name="connsiteX43" fmla="*/ 355560 w 477472"/>
                <a:gd name="connsiteY43" fmla="*/ 274296 h 553677"/>
                <a:gd name="connsiteX44" fmla="*/ 305266 w 477472"/>
                <a:gd name="connsiteY44" fmla="*/ 295121 h 553677"/>
                <a:gd name="connsiteX45" fmla="*/ 284455 w 477472"/>
                <a:gd name="connsiteY45" fmla="*/ 345421 h 553677"/>
                <a:gd name="connsiteX46" fmla="*/ 335242 w 477472"/>
                <a:gd name="connsiteY46" fmla="*/ 413620 h 553677"/>
                <a:gd name="connsiteX47" fmla="*/ 335242 w 477472"/>
                <a:gd name="connsiteY47" fmla="*/ 436851 h 553677"/>
                <a:gd name="connsiteX48" fmla="*/ 243812 w 477472"/>
                <a:gd name="connsiteY48" fmla="*/ 436851 h 553677"/>
                <a:gd name="connsiteX49" fmla="*/ 233647 w 477472"/>
                <a:gd name="connsiteY49" fmla="*/ 447017 h 553677"/>
                <a:gd name="connsiteX50" fmla="*/ 233647 w 477472"/>
                <a:gd name="connsiteY50" fmla="*/ 543512 h 553677"/>
                <a:gd name="connsiteX51" fmla="*/ 243812 w 477472"/>
                <a:gd name="connsiteY51" fmla="*/ 553678 h 553677"/>
                <a:gd name="connsiteX52" fmla="*/ 467321 w 477472"/>
                <a:gd name="connsiteY52" fmla="*/ 553678 h 553677"/>
                <a:gd name="connsiteX53" fmla="*/ 477473 w 477472"/>
                <a:gd name="connsiteY53" fmla="*/ 543526 h 553677"/>
                <a:gd name="connsiteX54" fmla="*/ 477473 w 477472"/>
                <a:gd name="connsiteY54" fmla="*/ 447010 h 553677"/>
                <a:gd name="connsiteX55" fmla="*/ 467321 w 477472"/>
                <a:gd name="connsiteY55" fmla="*/ 436844 h 553677"/>
                <a:gd name="connsiteX56" fmla="*/ 467341 w 477472"/>
                <a:gd name="connsiteY56" fmla="*/ 436844 h 553677"/>
                <a:gd name="connsiteX57" fmla="*/ 323835 w 477472"/>
                <a:gd name="connsiteY57" fmla="*/ 345421 h 553677"/>
                <a:gd name="connsiteX58" fmla="*/ 339437 w 477472"/>
                <a:gd name="connsiteY58" fmla="*/ 317104 h 553677"/>
                <a:gd name="connsiteX59" fmla="*/ 371764 w 477472"/>
                <a:gd name="connsiteY59" fmla="*/ 317111 h 553677"/>
                <a:gd name="connsiteX60" fmla="*/ 387345 w 477472"/>
                <a:gd name="connsiteY60" fmla="*/ 345435 h 553677"/>
                <a:gd name="connsiteX61" fmla="*/ 355580 w 477472"/>
                <a:gd name="connsiteY61" fmla="*/ 376234 h 553677"/>
                <a:gd name="connsiteX62" fmla="*/ 323835 w 477472"/>
                <a:gd name="connsiteY62" fmla="*/ 345421 h 553677"/>
                <a:gd name="connsiteX63" fmla="*/ 323835 w 477472"/>
                <a:gd name="connsiteY63" fmla="*/ 345421 h 553677"/>
                <a:gd name="connsiteX64" fmla="*/ 438126 w 477472"/>
                <a:gd name="connsiteY64" fmla="*/ 514331 h 553677"/>
                <a:gd name="connsiteX65" fmla="*/ 273028 w 477472"/>
                <a:gd name="connsiteY65" fmla="*/ 514331 h 553677"/>
                <a:gd name="connsiteX66" fmla="*/ 273028 w 477472"/>
                <a:gd name="connsiteY66" fmla="*/ 476218 h 553677"/>
                <a:gd name="connsiteX67" fmla="*/ 438119 w 477472"/>
                <a:gd name="connsiteY67" fmla="*/ 476218 h 553677"/>
                <a:gd name="connsiteX68" fmla="*/ 438119 w 477472"/>
                <a:gd name="connsiteY68" fmla="*/ 514331 h 55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77472" h="553677">
                  <a:moveTo>
                    <a:pt x="101595" y="110479"/>
                  </a:moveTo>
                  <a:cubicBezTo>
                    <a:pt x="98792" y="110486"/>
                    <a:pt x="96516" y="112755"/>
                    <a:pt x="96509" y="115559"/>
                  </a:cubicBezTo>
                  <a:lnTo>
                    <a:pt x="96509" y="146028"/>
                  </a:lnTo>
                  <a:cubicBezTo>
                    <a:pt x="96509" y="148839"/>
                    <a:pt x="98799" y="151108"/>
                    <a:pt x="101595" y="151108"/>
                  </a:cubicBezTo>
                  <a:lnTo>
                    <a:pt x="345421" y="151108"/>
                  </a:lnTo>
                  <a:cubicBezTo>
                    <a:pt x="348211" y="151108"/>
                    <a:pt x="350508" y="148832"/>
                    <a:pt x="350508" y="146028"/>
                  </a:cubicBezTo>
                  <a:lnTo>
                    <a:pt x="350508" y="115559"/>
                  </a:lnTo>
                  <a:cubicBezTo>
                    <a:pt x="350501" y="112755"/>
                    <a:pt x="348232" y="110486"/>
                    <a:pt x="345421" y="110479"/>
                  </a:cubicBezTo>
                  <a:lnTo>
                    <a:pt x="101595" y="110479"/>
                  </a:lnTo>
                  <a:close/>
                  <a:moveTo>
                    <a:pt x="218429" y="201922"/>
                  </a:moveTo>
                  <a:lnTo>
                    <a:pt x="101595" y="201922"/>
                  </a:lnTo>
                  <a:cubicBezTo>
                    <a:pt x="98799" y="201929"/>
                    <a:pt x="96530" y="204191"/>
                    <a:pt x="96509" y="206995"/>
                  </a:cubicBezTo>
                  <a:lnTo>
                    <a:pt x="96509" y="237478"/>
                  </a:lnTo>
                  <a:cubicBezTo>
                    <a:pt x="96509" y="240275"/>
                    <a:pt x="98799" y="242565"/>
                    <a:pt x="101595" y="242565"/>
                  </a:cubicBezTo>
                  <a:lnTo>
                    <a:pt x="218429" y="242565"/>
                  </a:lnTo>
                  <a:cubicBezTo>
                    <a:pt x="221232" y="242565"/>
                    <a:pt x="223508" y="240275"/>
                    <a:pt x="223508" y="237478"/>
                  </a:cubicBezTo>
                  <a:lnTo>
                    <a:pt x="223508" y="206995"/>
                  </a:lnTo>
                  <a:cubicBezTo>
                    <a:pt x="223495" y="204191"/>
                    <a:pt x="221226" y="201929"/>
                    <a:pt x="218429" y="201922"/>
                  </a:cubicBezTo>
                  <a:lnTo>
                    <a:pt x="218429" y="201922"/>
                  </a:lnTo>
                  <a:close/>
                  <a:moveTo>
                    <a:pt x="187959" y="492745"/>
                  </a:moveTo>
                  <a:lnTo>
                    <a:pt x="45722" y="492745"/>
                  </a:lnTo>
                  <a:lnTo>
                    <a:pt x="45722" y="45722"/>
                  </a:lnTo>
                  <a:lnTo>
                    <a:pt x="401302" y="45722"/>
                  </a:lnTo>
                  <a:lnTo>
                    <a:pt x="401302" y="248912"/>
                  </a:lnTo>
                  <a:cubicBezTo>
                    <a:pt x="401302" y="251688"/>
                    <a:pt x="403591" y="253978"/>
                    <a:pt x="406388" y="253978"/>
                  </a:cubicBezTo>
                  <a:lnTo>
                    <a:pt x="441944" y="253978"/>
                  </a:lnTo>
                  <a:cubicBezTo>
                    <a:pt x="444748" y="253978"/>
                    <a:pt x="447023" y="251688"/>
                    <a:pt x="447023" y="248899"/>
                  </a:cubicBezTo>
                  <a:lnTo>
                    <a:pt x="447023" y="20318"/>
                  </a:lnTo>
                  <a:cubicBezTo>
                    <a:pt x="447023" y="9089"/>
                    <a:pt x="437934" y="0"/>
                    <a:pt x="426706" y="0"/>
                  </a:cubicBezTo>
                  <a:lnTo>
                    <a:pt x="20318" y="0"/>
                  </a:lnTo>
                  <a:cubicBezTo>
                    <a:pt x="9089" y="0"/>
                    <a:pt x="0" y="9076"/>
                    <a:pt x="0" y="20304"/>
                  </a:cubicBezTo>
                  <a:lnTo>
                    <a:pt x="0" y="518115"/>
                  </a:lnTo>
                  <a:cubicBezTo>
                    <a:pt x="0" y="529350"/>
                    <a:pt x="9076" y="538432"/>
                    <a:pt x="20318" y="538432"/>
                  </a:cubicBezTo>
                  <a:lnTo>
                    <a:pt x="187959" y="538432"/>
                  </a:lnTo>
                  <a:cubicBezTo>
                    <a:pt x="190749" y="538432"/>
                    <a:pt x="193025" y="536143"/>
                    <a:pt x="193025" y="533346"/>
                  </a:cubicBezTo>
                  <a:lnTo>
                    <a:pt x="193025" y="497790"/>
                  </a:lnTo>
                  <a:cubicBezTo>
                    <a:pt x="193018" y="494993"/>
                    <a:pt x="190756" y="492725"/>
                    <a:pt x="187959" y="492711"/>
                  </a:cubicBezTo>
                  <a:lnTo>
                    <a:pt x="187959" y="492745"/>
                  </a:lnTo>
                  <a:close/>
                  <a:moveTo>
                    <a:pt x="467341" y="436851"/>
                  </a:moveTo>
                  <a:lnTo>
                    <a:pt x="375884" y="436851"/>
                  </a:lnTo>
                  <a:lnTo>
                    <a:pt x="375884" y="413620"/>
                  </a:lnTo>
                  <a:cubicBezTo>
                    <a:pt x="406038" y="404626"/>
                    <a:pt x="426706" y="376892"/>
                    <a:pt x="426685" y="345421"/>
                  </a:cubicBezTo>
                  <a:cubicBezTo>
                    <a:pt x="426699" y="326557"/>
                    <a:pt x="419207" y="308460"/>
                    <a:pt x="405867" y="295114"/>
                  </a:cubicBezTo>
                  <a:cubicBezTo>
                    <a:pt x="392528" y="281774"/>
                    <a:pt x="374431" y="274282"/>
                    <a:pt x="355560" y="274296"/>
                  </a:cubicBezTo>
                  <a:cubicBezTo>
                    <a:pt x="336695" y="274289"/>
                    <a:pt x="318605" y="281781"/>
                    <a:pt x="305266" y="295121"/>
                  </a:cubicBezTo>
                  <a:cubicBezTo>
                    <a:pt x="291926" y="308460"/>
                    <a:pt x="284441" y="326557"/>
                    <a:pt x="284455" y="345421"/>
                  </a:cubicBezTo>
                  <a:cubicBezTo>
                    <a:pt x="284455" y="376878"/>
                    <a:pt x="305108" y="404606"/>
                    <a:pt x="335242" y="413620"/>
                  </a:cubicBezTo>
                  <a:lnTo>
                    <a:pt x="335242" y="436851"/>
                  </a:lnTo>
                  <a:lnTo>
                    <a:pt x="243812" y="436851"/>
                  </a:lnTo>
                  <a:cubicBezTo>
                    <a:pt x="238205" y="436865"/>
                    <a:pt x="233660" y="441409"/>
                    <a:pt x="233647" y="447017"/>
                  </a:cubicBezTo>
                  <a:lnTo>
                    <a:pt x="233647" y="543512"/>
                  </a:lnTo>
                  <a:cubicBezTo>
                    <a:pt x="233647" y="549112"/>
                    <a:pt x="238226" y="553678"/>
                    <a:pt x="243812" y="553678"/>
                  </a:cubicBezTo>
                  <a:lnTo>
                    <a:pt x="467321" y="553678"/>
                  </a:lnTo>
                  <a:cubicBezTo>
                    <a:pt x="472914" y="553650"/>
                    <a:pt x="477452" y="549126"/>
                    <a:pt x="477473" y="543526"/>
                  </a:cubicBezTo>
                  <a:lnTo>
                    <a:pt x="477473" y="447010"/>
                  </a:lnTo>
                  <a:cubicBezTo>
                    <a:pt x="477459" y="441409"/>
                    <a:pt x="472921" y="436865"/>
                    <a:pt x="467321" y="436844"/>
                  </a:cubicBezTo>
                  <a:lnTo>
                    <a:pt x="467341" y="436844"/>
                  </a:lnTo>
                  <a:close/>
                  <a:moveTo>
                    <a:pt x="323835" y="345421"/>
                  </a:moveTo>
                  <a:cubicBezTo>
                    <a:pt x="323486" y="333844"/>
                    <a:pt x="329463" y="322992"/>
                    <a:pt x="339437" y="317104"/>
                  </a:cubicBezTo>
                  <a:cubicBezTo>
                    <a:pt x="349411" y="311216"/>
                    <a:pt x="361797" y="311216"/>
                    <a:pt x="371764" y="317111"/>
                  </a:cubicBezTo>
                  <a:cubicBezTo>
                    <a:pt x="381731" y="323006"/>
                    <a:pt x="387702" y="333857"/>
                    <a:pt x="387345" y="345435"/>
                  </a:cubicBezTo>
                  <a:cubicBezTo>
                    <a:pt x="386818" y="362593"/>
                    <a:pt x="372751" y="376234"/>
                    <a:pt x="355580" y="376234"/>
                  </a:cubicBezTo>
                  <a:cubicBezTo>
                    <a:pt x="338416" y="376227"/>
                    <a:pt x="324356" y="362586"/>
                    <a:pt x="323835" y="345421"/>
                  </a:cubicBezTo>
                  <a:lnTo>
                    <a:pt x="323835" y="345421"/>
                  </a:lnTo>
                  <a:close/>
                  <a:moveTo>
                    <a:pt x="438126" y="514331"/>
                  </a:moveTo>
                  <a:lnTo>
                    <a:pt x="273028" y="514331"/>
                  </a:lnTo>
                  <a:lnTo>
                    <a:pt x="273028" y="476218"/>
                  </a:lnTo>
                  <a:lnTo>
                    <a:pt x="438119" y="476218"/>
                  </a:lnTo>
                  <a:lnTo>
                    <a:pt x="438119" y="514331"/>
                  </a:lnTo>
                  <a:close/>
                </a:path>
              </a:pathLst>
            </a:custGeom>
            <a:solidFill>
              <a:srgbClr val="FFFFFF"/>
            </a:solidFill>
            <a:ln w="68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nvGrpSpPr>
            <p:cNvPr id="20" name="组合 19"/>
            <p:cNvGrpSpPr/>
            <p:nvPr/>
          </p:nvGrpSpPr>
          <p:grpSpPr>
            <a:xfrm>
              <a:off x="3487326" y="2594776"/>
              <a:ext cx="2434080" cy="2434076"/>
              <a:chOff x="3462383" y="3726373"/>
              <a:chExt cx="1087120" cy="1087118"/>
            </a:xfrm>
          </p:grpSpPr>
          <p:sp>
            <p:nvSpPr>
              <p:cNvPr id="21" name="PPT世界-2-11"/>
              <p:cNvSpPr/>
              <p:nvPr/>
            </p:nvSpPr>
            <p:spPr>
              <a:xfrm>
                <a:off x="3462383" y="3726373"/>
                <a:ext cx="1087120" cy="1087118"/>
              </a:xfrm>
              <a:custGeom>
                <a:avLst/>
                <a:gdLst>
                  <a:gd name="connsiteX0" fmla="*/ 0 w 2471598"/>
                  <a:gd name="connsiteY0" fmla="*/ 1235798 h 2471596"/>
                  <a:gd name="connsiteX1" fmla="*/ 1235799 w 2471598"/>
                  <a:gd name="connsiteY1" fmla="*/ 0 h 2471596"/>
                  <a:gd name="connsiteX2" fmla="*/ 2471598 w 2471598"/>
                  <a:gd name="connsiteY2" fmla="*/ 1235798 h 2471596"/>
                  <a:gd name="connsiteX3" fmla="*/ 1235799 w 2471598"/>
                  <a:gd name="connsiteY3" fmla="*/ 2471596 h 2471596"/>
                  <a:gd name="connsiteX4" fmla="*/ 0 w 2471598"/>
                  <a:gd name="connsiteY4" fmla="*/ 1235798 h 2471596"/>
                  <a:gd name="connsiteX0-1" fmla="*/ 4860202 w 7331800"/>
                  <a:gd name="connsiteY0-2" fmla="*/ 3896449 h 5132247"/>
                  <a:gd name="connsiteX1-3" fmla="*/ 0 w 7331800"/>
                  <a:gd name="connsiteY1-4" fmla="*/ 0 h 5132247"/>
                  <a:gd name="connsiteX2-5" fmla="*/ 6096001 w 7331800"/>
                  <a:gd name="connsiteY2-6" fmla="*/ 2660651 h 5132247"/>
                  <a:gd name="connsiteX3-7" fmla="*/ 7331800 w 7331800"/>
                  <a:gd name="connsiteY3-8" fmla="*/ 3896449 h 5132247"/>
                  <a:gd name="connsiteX4-9" fmla="*/ 6096001 w 7331800"/>
                  <a:gd name="connsiteY4-10" fmla="*/ 5132247 h 5132247"/>
                  <a:gd name="connsiteX5" fmla="*/ 4860202 w 7331800"/>
                  <a:gd name="connsiteY5" fmla="*/ 3896449 h 5132247"/>
                  <a:gd name="connsiteX0-11" fmla="*/ 0 w 2471598"/>
                  <a:gd name="connsiteY0-12" fmla="*/ 1235798 h 2471596"/>
                  <a:gd name="connsiteX1-13" fmla="*/ 1235799 w 2471598"/>
                  <a:gd name="connsiteY1-14" fmla="*/ 0 h 2471596"/>
                  <a:gd name="connsiteX2-15" fmla="*/ 2471598 w 2471598"/>
                  <a:gd name="connsiteY2-16" fmla="*/ 1235798 h 2471596"/>
                  <a:gd name="connsiteX3-17" fmla="*/ 1235799 w 2471598"/>
                  <a:gd name="connsiteY3-18" fmla="*/ 2471596 h 2471596"/>
                  <a:gd name="connsiteX4-19" fmla="*/ 0 w 2471598"/>
                  <a:gd name="connsiteY4-20" fmla="*/ 1235798 h 2471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1598" h="2471596">
                    <a:moveTo>
                      <a:pt x="0" y="1235798"/>
                    </a:moveTo>
                    <a:cubicBezTo>
                      <a:pt x="0" y="553286"/>
                      <a:pt x="553286" y="0"/>
                      <a:pt x="1235799" y="0"/>
                    </a:cubicBezTo>
                    <a:cubicBezTo>
                      <a:pt x="1918312" y="0"/>
                      <a:pt x="2471598" y="553286"/>
                      <a:pt x="2471598" y="1235798"/>
                    </a:cubicBezTo>
                    <a:cubicBezTo>
                      <a:pt x="2471598" y="1918310"/>
                      <a:pt x="1918312" y="2471596"/>
                      <a:pt x="1235799" y="2471596"/>
                    </a:cubicBezTo>
                    <a:cubicBezTo>
                      <a:pt x="553286" y="2471596"/>
                      <a:pt x="0" y="1918310"/>
                      <a:pt x="0" y="1235798"/>
                    </a:cubicBezTo>
                    <a:close/>
                  </a:path>
                </a:pathLst>
              </a:custGeom>
              <a:noFill/>
              <a:ln w="3175">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2" name="PPT世界-2-12"/>
              <p:cNvSpPr/>
              <p:nvPr/>
            </p:nvSpPr>
            <p:spPr>
              <a:xfrm>
                <a:off x="3496655" y="3760645"/>
                <a:ext cx="1018576" cy="1018574"/>
              </a:xfrm>
              <a:custGeom>
                <a:avLst/>
                <a:gdLst>
                  <a:gd name="connsiteX0" fmla="*/ 0 w 2471598"/>
                  <a:gd name="connsiteY0" fmla="*/ 1235798 h 2471596"/>
                  <a:gd name="connsiteX1" fmla="*/ 1235799 w 2471598"/>
                  <a:gd name="connsiteY1" fmla="*/ 0 h 2471596"/>
                  <a:gd name="connsiteX2" fmla="*/ 2471598 w 2471598"/>
                  <a:gd name="connsiteY2" fmla="*/ 1235798 h 2471596"/>
                  <a:gd name="connsiteX3" fmla="*/ 1235799 w 2471598"/>
                  <a:gd name="connsiteY3" fmla="*/ 2471596 h 2471596"/>
                  <a:gd name="connsiteX4" fmla="*/ 0 w 2471598"/>
                  <a:gd name="connsiteY4" fmla="*/ 1235798 h 2471596"/>
                  <a:gd name="connsiteX0-1" fmla="*/ 4860202 w 7331800"/>
                  <a:gd name="connsiteY0-2" fmla="*/ 3896449 h 5132247"/>
                  <a:gd name="connsiteX1-3" fmla="*/ 0 w 7331800"/>
                  <a:gd name="connsiteY1-4" fmla="*/ 0 h 5132247"/>
                  <a:gd name="connsiteX2-5" fmla="*/ 6096001 w 7331800"/>
                  <a:gd name="connsiteY2-6" fmla="*/ 2660651 h 5132247"/>
                  <a:gd name="connsiteX3-7" fmla="*/ 7331800 w 7331800"/>
                  <a:gd name="connsiteY3-8" fmla="*/ 3896449 h 5132247"/>
                  <a:gd name="connsiteX4-9" fmla="*/ 6096001 w 7331800"/>
                  <a:gd name="connsiteY4-10" fmla="*/ 5132247 h 5132247"/>
                  <a:gd name="connsiteX5" fmla="*/ 4860202 w 7331800"/>
                  <a:gd name="connsiteY5" fmla="*/ 3896449 h 5132247"/>
                  <a:gd name="connsiteX0-11" fmla="*/ 0 w 2471598"/>
                  <a:gd name="connsiteY0-12" fmla="*/ 1235798 h 2471596"/>
                  <a:gd name="connsiteX1-13" fmla="*/ 1235799 w 2471598"/>
                  <a:gd name="connsiteY1-14" fmla="*/ 0 h 2471596"/>
                  <a:gd name="connsiteX2-15" fmla="*/ 2471598 w 2471598"/>
                  <a:gd name="connsiteY2-16" fmla="*/ 1235798 h 2471596"/>
                  <a:gd name="connsiteX3-17" fmla="*/ 1235799 w 2471598"/>
                  <a:gd name="connsiteY3-18" fmla="*/ 2471596 h 2471596"/>
                  <a:gd name="connsiteX4-19" fmla="*/ 0 w 2471598"/>
                  <a:gd name="connsiteY4-20" fmla="*/ 1235798 h 2471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1598" h="2471596">
                    <a:moveTo>
                      <a:pt x="0" y="1235798"/>
                    </a:moveTo>
                    <a:cubicBezTo>
                      <a:pt x="0" y="553286"/>
                      <a:pt x="553286" y="0"/>
                      <a:pt x="1235799" y="0"/>
                    </a:cubicBezTo>
                    <a:cubicBezTo>
                      <a:pt x="1918312" y="0"/>
                      <a:pt x="2471598" y="553286"/>
                      <a:pt x="2471598" y="1235798"/>
                    </a:cubicBezTo>
                    <a:cubicBezTo>
                      <a:pt x="2471598" y="1918310"/>
                      <a:pt x="1918312" y="2471596"/>
                      <a:pt x="1235799" y="2471596"/>
                    </a:cubicBezTo>
                    <a:cubicBezTo>
                      <a:pt x="553286" y="2471596"/>
                      <a:pt x="0" y="1918310"/>
                      <a:pt x="0" y="1235798"/>
                    </a:cubicBezTo>
                    <a:close/>
                  </a:path>
                </a:pathLst>
              </a:custGeom>
              <a:noFill/>
              <a:ln w="6350">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23" name="PPT世界-2-13"/>
              <p:cNvSpPr/>
              <p:nvPr/>
            </p:nvSpPr>
            <p:spPr>
              <a:xfrm>
                <a:off x="3533411" y="3797401"/>
                <a:ext cx="945065" cy="945062"/>
              </a:xfrm>
              <a:custGeom>
                <a:avLst/>
                <a:gdLst>
                  <a:gd name="connsiteX0" fmla="*/ 0 w 2471598"/>
                  <a:gd name="connsiteY0" fmla="*/ 1235798 h 2471596"/>
                  <a:gd name="connsiteX1" fmla="*/ 1235799 w 2471598"/>
                  <a:gd name="connsiteY1" fmla="*/ 0 h 2471596"/>
                  <a:gd name="connsiteX2" fmla="*/ 2471598 w 2471598"/>
                  <a:gd name="connsiteY2" fmla="*/ 1235798 h 2471596"/>
                  <a:gd name="connsiteX3" fmla="*/ 1235799 w 2471598"/>
                  <a:gd name="connsiteY3" fmla="*/ 2471596 h 2471596"/>
                  <a:gd name="connsiteX4" fmla="*/ 0 w 2471598"/>
                  <a:gd name="connsiteY4" fmla="*/ 1235798 h 2471596"/>
                  <a:gd name="connsiteX0-1" fmla="*/ 4860202 w 7331800"/>
                  <a:gd name="connsiteY0-2" fmla="*/ 3896449 h 5132247"/>
                  <a:gd name="connsiteX1-3" fmla="*/ 0 w 7331800"/>
                  <a:gd name="connsiteY1-4" fmla="*/ 0 h 5132247"/>
                  <a:gd name="connsiteX2-5" fmla="*/ 6096001 w 7331800"/>
                  <a:gd name="connsiteY2-6" fmla="*/ 2660651 h 5132247"/>
                  <a:gd name="connsiteX3-7" fmla="*/ 7331800 w 7331800"/>
                  <a:gd name="connsiteY3-8" fmla="*/ 3896449 h 5132247"/>
                  <a:gd name="connsiteX4-9" fmla="*/ 6096001 w 7331800"/>
                  <a:gd name="connsiteY4-10" fmla="*/ 5132247 h 5132247"/>
                  <a:gd name="connsiteX5" fmla="*/ 4860202 w 7331800"/>
                  <a:gd name="connsiteY5" fmla="*/ 3896449 h 5132247"/>
                  <a:gd name="connsiteX0-11" fmla="*/ 0 w 2471598"/>
                  <a:gd name="connsiteY0-12" fmla="*/ 1235798 h 2471596"/>
                  <a:gd name="connsiteX1-13" fmla="*/ 1235799 w 2471598"/>
                  <a:gd name="connsiteY1-14" fmla="*/ 0 h 2471596"/>
                  <a:gd name="connsiteX2-15" fmla="*/ 2471598 w 2471598"/>
                  <a:gd name="connsiteY2-16" fmla="*/ 1235798 h 2471596"/>
                  <a:gd name="connsiteX3-17" fmla="*/ 1235799 w 2471598"/>
                  <a:gd name="connsiteY3-18" fmla="*/ 2471596 h 2471596"/>
                  <a:gd name="connsiteX4-19" fmla="*/ 0 w 2471598"/>
                  <a:gd name="connsiteY4-20" fmla="*/ 1235798 h 2471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1598" h="2471596">
                    <a:moveTo>
                      <a:pt x="0" y="1235798"/>
                    </a:moveTo>
                    <a:cubicBezTo>
                      <a:pt x="0" y="553286"/>
                      <a:pt x="553286" y="0"/>
                      <a:pt x="1235799" y="0"/>
                    </a:cubicBezTo>
                    <a:cubicBezTo>
                      <a:pt x="1918312" y="0"/>
                      <a:pt x="2471598" y="553286"/>
                      <a:pt x="2471598" y="1235798"/>
                    </a:cubicBezTo>
                    <a:cubicBezTo>
                      <a:pt x="2471598" y="1918310"/>
                      <a:pt x="1918312" y="2471596"/>
                      <a:pt x="1235799" y="2471596"/>
                    </a:cubicBezTo>
                    <a:cubicBezTo>
                      <a:pt x="553286" y="2471596"/>
                      <a:pt x="0" y="1918310"/>
                      <a:pt x="0" y="1235798"/>
                    </a:cubicBezTo>
                    <a:close/>
                  </a:path>
                </a:pathLst>
              </a:custGeom>
              <a:noFill/>
              <a:ln w="9525">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grpSp>
      <p:grpSp>
        <p:nvGrpSpPr>
          <p:cNvPr id="27" name="PPT世界-3"/>
          <p:cNvGrpSpPr/>
          <p:nvPr/>
        </p:nvGrpSpPr>
        <p:grpSpPr>
          <a:xfrm>
            <a:off x="323699" y="1926621"/>
            <a:ext cx="3716637" cy="3697276"/>
            <a:chOff x="323699" y="1926621"/>
            <a:chExt cx="3716637" cy="3697276"/>
          </a:xfrm>
        </p:grpSpPr>
        <p:sp>
          <p:nvSpPr>
            <p:cNvPr id="28" name="PPT世界-3-1"/>
            <p:cNvSpPr/>
            <p:nvPr/>
          </p:nvSpPr>
          <p:spPr>
            <a:xfrm flipH="1">
              <a:off x="3902928" y="2647288"/>
              <a:ext cx="137408" cy="1374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29" name="PPT世界-3-2"/>
            <p:cNvSpPr/>
            <p:nvPr/>
          </p:nvSpPr>
          <p:spPr>
            <a:xfrm flipH="1">
              <a:off x="3334248" y="3687341"/>
              <a:ext cx="137408" cy="1374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30" name="PPT世界-3-3"/>
            <p:cNvSpPr/>
            <p:nvPr/>
          </p:nvSpPr>
          <p:spPr>
            <a:xfrm flipH="1">
              <a:off x="3757156" y="4714460"/>
              <a:ext cx="137408" cy="1374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nvGrpSpPr>
            <p:cNvPr id="31" name="组合 30"/>
            <p:cNvGrpSpPr/>
            <p:nvPr/>
          </p:nvGrpSpPr>
          <p:grpSpPr>
            <a:xfrm>
              <a:off x="731860" y="1926621"/>
              <a:ext cx="2793834" cy="926332"/>
              <a:chOff x="790136" y="1926621"/>
              <a:chExt cx="2793834" cy="926332"/>
            </a:xfrm>
          </p:grpSpPr>
          <p:sp>
            <p:nvSpPr>
              <p:cNvPr id="38" name="PPT世界-3-4"/>
              <p:cNvSpPr txBox="1"/>
              <p:nvPr/>
            </p:nvSpPr>
            <p:spPr>
              <a:xfrm>
                <a:off x="1752471" y="1926621"/>
                <a:ext cx="1831499"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39" name="PPT世界-3-5"/>
              <p:cNvSpPr txBox="1"/>
              <p:nvPr/>
            </p:nvSpPr>
            <p:spPr>
              <a:xfrm>
                <a:off x="790136" y="2235348"/>
                <a:ext cx="2793834" cy="617605"/>
              </a:xfrm>
              <a:prstGeom prst="rect">
                <a:avLst/>
              </a:prstGeom>
              <a:noFill/>
            </p:spPr>
            <p:txBody>
              <a:bodyPr wrap="square" rtlCol="0">
                <a:noAutofit/>
              </a:bodyPr>
              <a:lstStyle/>
              <a:p>
                <a:pPr marL="0" marR="0" lvl="0" indent="0" algn="r" defTabSz="914400" rtl="0" eaLnBrk="1" fontAlgn="auto" latinLnBrk="0" hangingPunct="1">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单击此处键入文本单击单击此处键入文本单击单击此处键入文本单击单击</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nvGrpSpPr>
            <p:cNvPr id="32" name="组合 31"/>
            <p:cNvGrpSpPr/>
            <p:nvPr/>
          </p:nvGrpSpPr>
          <p:grpSpPr>
            <a:xfrm>
              <a:off x="323699" y="3313256"/>
              <a:ext cx="2793834" cy="926332"/>
              <a:chOff x="790136" y="1926621"/>
              <a:chExt cx="2793834" cy="926332"/>
            </a:xfrm>
          </p:grpSpPr>
          <p:sp>
            <p:nvSpPr>
              <p:cNvPr id="36" name="PPT世界-3-6"/>
              <p:cNvSpPr txBox="1"/>
              <p:nvPr/>
            </p:nvSpPr>
            <p:spPr>
              <a:xfrm>
                <a:off x="1752471" y="1926621"/>
                <a:ext cx="1831499"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37" name="PPT世界-3-7"/>
              <p:cNvSpPr txBox="1"/>
              <p:nvPr/>
            </p:nvSpPr>
            <p:spPr>
              <a:xfrm>
                <a:off x="790136" y="2235348"/>
                <a:ext cx="2793834" cy="617605"/>
              </a:xfrm>
              <a:prstGeom prst="rect">
                <a:avLst/>
              </a:prstGeom>
              <a:noFill/>
            </p:spPr>
            <p:txBody>
              <a:bodyPr wrap="square" rtlCol="0">
                <a:noAutofit/>
              </a:bodyPr>
              <a:lstStyle/>
              <a:p>
                <a:pPr marL="0" marR="0" lvl="0" indent="0" algn="r" defTabSz="914400" rtl="0" eaLnBrk="1" fontAlgn="auto" latinLnBrk="0" hangingPunct="1">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单击此处键入文本单击单击此处键入文本单击单击此处键入文本单击单击</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nvGrpSpPr>
            <p:cNvPr id="33" name="组合 32"/>
            <p:cNvGrpSpPr/>
            <p:nvPr/>
          </p:nvGrpSpPr>
          <p:grpSpPr>
            <a:xfrm>
              <a:off x="731860" y="4697565"/>
              <a:ext cx="2793834" cy="926332"/>
              <a:chOff x="790136" y="1926621"/>
              <a:chExt cx="2793834" cy="926332"/>
            </a:xfrm>
          </p:grpSpPr>
          <p:sp>
            <p:nvSpPr>
              <p:cNvPr id="34" name="PPT世界-3-8"/>
              <p:cNvSpPr txBox="1"/>
              <p:nvPr/>
            </p:nvSpPr>
            <p:spPr>
              <a:xfrm>
                <a:off x="1752471" y="1926621"/>
                <a:ext cx="1831499"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35" name="PPT世界-3-9"/>
              <p:cNvSpPr txBox="1"/>
              <p:nvPr/>
            </p:nvSpPr>
            <p:spPr>
              <a:xfrm>
                <a:off x="790136" y="2235348"/>
                <a:ext cx="2793834" cy="617605"/>
              </a:xfrm>
              <a:prstGeom prst="rect">
                <a:avLst/>
              </a:prstGeom>
              <a:noFill/>
            </p:spPr>
            <p:txBody>
              <a:bodyPr wrap="square" rtlCol="0">
                <a:noAutofit/>
              </a:bodyPr>
              <a:lstStyle/>
              <a:p>
                <a:pPr marL="0" marR="0" lvl="0" indent="0" algn="r" defTabSz="914400" rtl="0" eaLnBrk="1" fontAlgn="auto" latinLnBrk="0" hangingPunct="1">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单击此处键入文本单击单击此处键入文本单击单击此处键入文本单击单击</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grpSp>
        <p:nvGrpSpPr>
          <p:cNvPr id="40" name="PPT世界-4"/>
          <p:cNvGrpSpPr/>
          <p:nvPr/>
        </p:nvGrpSpPr>
        <p:grpSpPr>
          <a:xfrm>
            <a:off x="7990009" y="1926621"/>
            <a:ext cx="3739794" cy="3697276"/>
            <a:chOff x="7990009" y="1926621"/>
            <a:chExt cx="3739794" cy="3697276"/>
          </a:xfrm>
        </p:grpSpPr>
        <p:sp>
          <p:nvSpPr>
            <p:cNvPr id="41" name="PPT世界-4-1"/>
            <p:cNvSpPr/>
            <p:nvPr/>
          </p:nvSpPr>
          <p:spPr>
            <a:xfrm>
              <a:off x="7990009" y="2647288"/>
              <a:ext cx="137408" cy="1374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42" name="PPT世界-4-2"/>
            <p:cNvSpPr/>
            <p:nvPr/>
          </p:nvSpPr>
          <p:spPr>
            <a:xfrm>
              <a:off x="8564899" y="3687341"/>
              <a:ext cx="137408" cy="1374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43" name="PPT世界-4-3"/>
            <p:cNvSpPr/>
            <p:nvPr/>
          </p:nvSpPr>
          <p:spPr>
            <a:xfrm>
              <a:off x="8030138" y="4809073"/>
              <a:ext cx="137408" cy="1374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nvGrpSpPr>
            <p:cNvPr id="44" name="组合 43"/>
            <p:cNvGrpSpPr/>
            <p:nvPr/>
          </p:nvGrpSpPr>
          <p:grpSpPr>
            <a:xfrm flipH="1">
              <a:off x="8527808" y="1926621"/>
              <a:ext cx="2793834" cy="926332"/>
              <a:chOff x="790136" y="1926621"/>
              <a:chExt cx="2793834" cy="926332"/>
            </a:xfrm>
          </p:grpSpPr>
          <p:sp>
            <p:nvSpPr>
              <p:cNvPr id="51" name="PPT世界-4-4"/>
              <p:cNvSpPr txBox="1"/>
              <p:nvPr/>
            </p:nvSpPr>
            <p:spPr>
              <a:xfrm>
                <a:off x="1752471" y="1926621"/>
                <a:ext cx="1831499" cy="40011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52" name="PPT世界-4-5"/>
              <p:cNvSpPr txBox="1"/>
              <p:nvPr/>
            </p:nvSpPr>
            <p:spPr>
              <a:xfrm>
                <a:off x="790136" y="2235348"/>
                <a:ext cx="2793834" cy="617605"/>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单击此处键入文本单击单击此处键入文本单击单击此处键入文本单击单击</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nvGrpSpPr>
            <p:cNvPr id="45" name="组合 44"/>
            <p:cNvGrpSpPr/>
            <p:nvPr/>
          </p:nvGrpSpPr>
          <p:grpSpPr>
            <a:xfrm flipH="1">
              <a:off x="8935969" y="3313256"/>
              <a:ext cx="2793834" cy="926332"/>
              <a:chOff x="790136" y="1926621"/>
              <a:chExt cx="2793834" cy="926332"/>
            </a:xfrm>
          </p:grpSpPr>
          <p:sp>
            <p:nvSpPr>
              <p:cNvPr id="49" name="PPT世界-4-6"/>
              <p:cNvSpPr txBox="1"/>
              <p:nvPr/>
            </p:nvSpPr>
            <p:spPr>
              <a:xfrm>
                <a:off x="1752471" y="1926621"/>
                <a:ext cx="1831499" cy="40011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50" name="PPT世界-4-7"/>
              <p:cNvSpPr txBox="1"/>
              <p:nvPr/>
            </p:nvSpPr>
            <p:spPr>
              <a:xfrm>
                <a:off x="790136" y="2235348"/>
                <a:ext cx="2793834" cy="617605"/>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单击此处键入文本单击单击此处键入文本单击单击此处键入文本单击单击</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nvGrpSpPr>
            <p:cNvPr id="46" name="组合 45"/>
            <p:cNvGrpSpPr/>
            <p:nvPr/>
          </p:nvGrpSpPr>
          <p:grpSpPr>
            <a:xfrm flipH="1">
              <a:off x="8527808" y="4697565"/>
              <a:ext cx="2793834" cy="926332"/>
              <a:chOff x="790136" y="1926621"/>
              <a:chExt cx="2793834" cy="926332"/>
            </a:xfrm>
          </p:grpSpPr>
          <p:sp>
            <p:nvSpPr>
              <p:cNvPr id="47" name="PPT世界-4-8"/>
              <p:cNvSpPr txBox="1"/>
              <p:nvPr/>
            </p:nvSpPr>
            <p:spPr>
              <a:xfrm>
                <a:off x="1752471" y="1926621"/>
                <a:ext cx="1831499" cy="40011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48" name="PPT世界-4-9"/>
              <p:cNvSpPr txBox="1"/>
              <p:nvPr/>
            </p:nvSpPr>
            <p:spPr>
              <a:xfrm>
                <a:off x="790136" y="2235348"/>
                <a:ext cx="2793834" cy="617605"/>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600"/>
                  </a:spcAft>
                  <a:buClrTx/>
                  <a:buSzTx/>
                  <a:buFontTx/>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单击此处键入文本单击单击此处键入文本单击单击此处键入文本单击单击</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grpSp>
      <p:grpSp>
        <p:nvGrpSpPr>
          <p:cNvPr id="60" name="PPT世界-5"/>
          <p:cNvGrpSpPr/>
          <p:nvPr/>
        </p:nvGrpSpPr>
        <p:grpSpPr>
          <a:xfrm>
            <a:off x="373903" y="318707"/>
            <a:ext cx="684894" cy="684893"/>
            <a:chOff x="6050803" y="1099757"/>
            <a:chExt cx="684894" cy="684893"/>
          </a:xfrm>
        </p:grpSpPr>
        <p:sp>
          <p:nvSpPr>
            <p:cNvPr id="61" name="PPT世界-5-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2" name="PPT世界-5-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63" name="PPT世界-6"/>
          <p:cNvGrpSpPr/>
          <p:nvPr/>
        </p:nvGrpSpPr>
        <p:grpSpPr>
          <a:xfrm>
            <a:off x="1246504" y="328232"/>
            <a:ext cx="2083389" cy="673099"/>
            <a:chOff x="7533004" y="1222090"/>
            <a:chExt cx="2083389" cy="673099"/>
          </a:xfrm>
        </p:grpSpPr>
        <p:sp>
          <p:nvSpPr>
            <p:cNvPr id="64" name="PPT世界-6-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工作描述</a:t>
              </a:r>
            </a:p>
          </p:txBody>
        </p:sp>
        <p:sp>
          <p:nvSpPr>
            <p:cNvPr id="65" name="PPT世界-6-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JOB DESCRIPTION</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anim calcmode="lin" valueType="num">
                                      <p:cBhvr>
                                        <p:cTn id="14" dur="500" fill="hold"/>
                                        <p:tgtEl>
                                          <p:spTgt spid="27"/>
                                        </p:tgtEl>
                                        <p:attrNameLst>
                                          <p:attrName>ppt_x</p:attrName>
                                        </p:attrNameLst>
                                      </p:cBhvr>
                                      <p:tavLst>
                                        <p:tav tm="0">
                                          <p:val>
                                            <p:strVal val="#ppt_x"/>
                                          </p:val>
                                        </p:tav>
                                        <p:tav tm="100000">
                                          <p:val>
                                            <p:strVal val="#ppt_x"/>
                                          </p:val>
                                        </p:tav>
                                      </p:tavLst>
                                    </p:anim>
                                    <p:anim calcmode="lin" valueType="num">
                                      <p:cBhvr>
                                        <p:cTn id="15" dur="5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anim calcmode="lin" valueType="num">
                                      <p:cBhvr>
                                        <p:cTn id="20" dur="500" fill="hold"/>
                                        <p:tgtEl>
                                          <p:spTgt spid="40"/>
                                        </p:tgtEl>
                                        <p:attrNameLst>
                                          <p:attrName>ppt_x</p:attrName>
                                        </p:attrNameLst>
                                      </p:cBhvr>
                                      <p:tavLst>
                                        <p:tav tm="0">
                                          <p:val>
                                            <p:strVal val="#ppt_x"/>
                                          </p:val>
                                        </p:tav>
                                        <p:tav tm="100000">
                                          <p:val>
                                            <p:strVal val="#ppt_x"/>
                                          </p:val>
                                        </p:tav>
                                      </p:tavLst>
                                    </p:anim>
                                    <p:anim calcmode="lin" valueType="num">
                                      <p:cBhvr>
                                        <p:cTn id="21"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11" name="PPT世界-2"/>
          <p:cNvGrpSpPr/>
          <p:nvPr/>
        </p:nvGrpSpPr>
        <p:grpSpPr>
          <a:xfrm>
            <a:off x="956859" y="2238929"/>
            <a:ext cx="3497069" cy="1329634"/>
            <a:chOff x="956859" y="2238929"/>
            <a:chExt cx="3497069" cy="1329634"/>
          </a:xfrm>
        </p:grpSpPr>
        <p:sp>
          <p:nvSpPr>
            <p:cNvPr id="12" name="PPT世界-2-1"/>
            <p:cNvSpPr txBox="1"/>
            <p:nvPr>
              <p:custDataLst>
                <p:tags r:id="rId9"/>
              </p:custDataLst>
            </p:nvPr>
          </p:nvSpPr>
          <p:spPr bwMode="auto">
            <a:xfrm>
              <a:off x="956859" y="2238929"/>
              <a:ext cx="2110332" cy="527363"/>
            </a:xfrm>
            <a:prstGeom prst="rect">
              <a:avLst/>
            </a:prstGeom>
          </p:spPr>
          <p:txBody>
            <a:bodyPr vert="horz" lIns="0" tIns="0" rIns="0" bIns="0" rtlCol="0" anchor="ctr">
              <a:noAutofit/>
            </a:bodyPr>
            <a:lstStyle>
              <a:defPPr>
                <a:defRPr lang="zh-CN"/>
              </a:defPPr>
              <a:lvl1pPr indent="0">
                <a:lnSpc>
                  <a:spcPct val="100000"/>
                </a:lnSpc>
                <a:spcBef>
                  <a:spcPts val="0"/>
                </a:spcBef>
                <a:buFont typeface="Arial" panose="020B0604020202020204" pitchFamily="34" charset="0"/>
                <a:buNone/>
                <a:defRPr sz="2800" b="1">
                  <a:gradFill flip="none" rotWithShape="1">
                    <a:gsLst>
                      <a:gs pos="0">
                        <a:schemeClr val="accent2"/>
                      </a:gs>
                      <a:gs pos="72000">
                        <a:schemeClr val="accent1"/>
                      </a:gs>
                    </a:gsLst>
                    <a:lin ang="5400000" scaled="1"/>
                    <a:tileRect/>
                  </a:gra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思源黑体 CN Bold" panose="020B0800000000000000" pitchFamily="34" charset="-122"/>
                <a:buNone/>
                <a:defRPr/>
              </a:pPr>
              <a:r>
                <a:rPr kumimoji="0" lang="zh-CN" altLang="en-US" sz="20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13" name="PPT世界-2-2"/>
            <p:cNvSpPr txBox="1"/>
            <p:nvPr>
              <p:custDataLst>
                <p:tags r:id="rId10"/>
              </p:custDataLst>
            </p:nvPr>
          </p:nvSpPr>
          <p:spPr bwMode="auto">
            <a:xfrm>
              <a:off x="956859" y="2766292"/>
              <a:ext cx="2329407" cy="802271"/>
            </a:xfrm>
            <a:prstGeom prst="rect">
              <a:avLst/>
            </a:prstGeom>
            <a:noFill/>
          </p:spPr>
          <p:txBody>
            <a:bodyPr wrap="square" lIns="0" tIns="0" rIns="0" bIns="0" rtlCol="0" anchor="ctr">
              <a:noAutofit/>
            </a:bodyPr>
            <a:lstStyle>
              <a:defPPr>
                <a:defRPr lang="zh-CN"/>
              </a:defPPr>
              <a:lvl1pPr marL="182880" indent="-182880">
                <a:lnSpc>
                  <a:spcPct val="120000"/>
                </a:lnSpc>
                <a:spcBef>
                  <a:spcPts val="0"/>
                </a:spcBef>
                <a:buFont typeface="Arial" panose="020B0604020202020204" pitchFamily="34" charset="0"/>
                <a:buChar char="•"/>
                <a:defRPr sz="1200">
                  <a:solidFill>
                    <a:schemeClr val="tx1">
                      <a:lumMod val="75000"/>
                      <a:lumOff val="25000"/>
                    </a:schemeClr>
                  </a:solidFill>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文本单击此处键入文本单击此处键入文本单击此处键入文本</a:t>
              </a:r>
            </a:p>
          </p:txBody>
        </p:sp>
        <p:grpSp>
          <p:nvGrpSpPr>
            <p:cNvPr id="14" name="PPT世界-4"/>
            <p:cNvGrpSpPr/>
            <p:nvPr/>
          </p:nvGrpSpPr>
          <p:grpSpPr>
            <a:xfrm>
              <a:off x="3219164" y="2670383"/>
              <a:ext cx="1234764" cy="401738"/>
              <a:chOff x="3218051" y="3141455"/>
              <a:chExt cx="1234764" cy="401738"/>
            </a:xfrm>
          </p:grpSpPr>
          <p:cxnSp>
            <p:nvCxnSpPr>
              <p:cNvPr id="15" name="PPT世界-2-3"/>
              <p:cNvCxnSpPr/>
              <p:nvPr/>
            </p:nvCxnSpPr>
            <p:spPr>
              <a:xfrm>
                <a:off x="4073938" y="3164316"/>
                <a:ext cx="378877" cy="37887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PPT世界-2-4"/>
              <p:cNvCxnSpPr/>
              <p:nvPr/>
            </p:nvCxnSpPr>
            <p:spPr>
              <a:xfrm>
                <a:off x="3240911" y="3164316"/>
                <a:ext cx="836583"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PPT世界-2-5"/>
              <p:cNvSpPr/>
              <p:nvPr/>
            </p:nvSpPr>
            <p:spPr>
              <a:xfrm>
                <a:off x="3218051" y="3141455"/>
                <a:ext cx="45719" cy="45719"/>
              </a:xfrm>
              <a:prstGeom prst="ellipse">
                <a:avLst/>
              </a:prstGeom>
              <a:solidFill>
                <a:schemeClr val="accent3"/>
              </a:solidFill>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grpSp>
      <p:grpSp>
        <p:nvGrpSpPr>
          <p:cNvPr id="18" name="PPT世界-3"/>
          <p:cNvGrpSpPr/>
          <p:nvPr/>
        </p:nvGrpSpPr>
        <p:grpSpPr>
          <a:xfrm>
            <a:off x="956859" y="4992050"/>
            <a:ext cx="3028270" cy="1329634"/>
            <a:chOff x="956859" y="4992050"/>
            <a:chExt cx="3028270" cy="1329634"/>
          </a:xfrm>
        </p:grpSpPr>
        <p:grpSp>
          <p:nvGrpSpPr>
            <p:cNvPr id="19" name="PPT世界-9"/>
            <p:cNvGrpSpPr/>
            <p:nvPr/>
          </p:nvGrpSpPr>
          <p:grpSpPr>
            <a:xfrm flipV="1">
              <a:off x="995118" y="5177733"/>
              <a:ext cx="2990011" cy="358665"/>
              <a:chOff x="1419731" y="3141455"/>
              <a:chExt cx="2990011" cy="358665"/>
            </a:xfrm>
          </p:grpSpPr>
          <p:cxnSp>
            <p:nvCxnSpPr>
              <p:cNvPr id="22" name="PPT世界-3-1"/>
              <p:cNvCxnSpPr/>
              <p:nvPr/>
            </p:nvCxnSpPr>
            <p:spPr>
              <a:xfrm>
                <a:off x="4073938" y="3164316"/>
                <a:ext cx="335804" cy="33580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PPT世界-3-2"/>
              <p:cNvCxnSpPr/>
              <p:nvPr/>
            </p:nvCxnSpPr>
            <p:spPr>
              <a:xfrm flipV="1">
                <a:off x="1442590" y="3164316"/>
                <a:ext cx="2631348"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4" name="PPT世界-3-3"/>
              <p:cNvSpPr/>
              <p:nvPr/>
            </p:nvSpPr>
            <p:spPr>
              <a:xfrm>
                <a:off x="1419731" y="3141455"/>
                <a:ext cx="45719" cy="45719"/>
              </a:xfrm>
              <a:prstGeom prst="ellipse">
                <a:avLst/>
              </a:prstGeom>
              <a:gradFill>
                <a:gsLst>
                  <a:gs pos="55000">
                    <a:srgbClr val="4F60FE"/>
                  </a:gs>
                  <a:gs pos="0">
                    <a:srgbClr val="41DAFD"/>
                  </a:gs>
                  <a:gs pos="100000">
                    <a:schemeClr val="accent3"/>
                  </a:gs>
                </a:gsLst>
                <a:lin ang="5400000" scaled="1"/>
              </a:gradFill>
              <a:ln w="25400">
                <a:solidFill>
                  <a:schemeClr val="accent1">
                    <a:alpha val="64000"/>
                  </a:schemeClr>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sp>
          <p:nvSpPr>
            <p:cNvPr id="20" name="PPT世界-3-4"/>
            <p:cNvSpPr txBox="1"/>
            <p:nvPr>
              <p:custDataLst>
                <p:tags r:id="rId7"/>
              </p:custDataLst>
            </p:nvPr>
          </p:nvSpPr>
          <p:spPr bwMode="auto">
            <a:xfrm>
              <a:off x="956859" y="4992050"/>
              <a:ext cx="2110332" cy="527363"/>
            </a:xfrm>
            <a:prstGeom prst="rect">
              <a:avLst/>
            </a:prstGeom>
          </p:spPr>
          <p:txBody>
            <a:bodyPr vert="horz" lIns="0" tIns="0" rIns="0" bIns="0" rtlCol="0" anchor="ctr">
              <a:noAutofit/>
            </a:bodyPr>
            <a:lstStyle>
              <a:defPPr>
                <a:defRPr lang="zh-CN"/>
              </a:defPPr>
              <a:lvl1pPr indent="0">
                <a:lnSpc>
                  <a:spcPct val="100000"/>
                </a:lnSpc>
                <a:spcBef>
                  <a:spcPts val="0"/>
                </a:spcBef>
                <a:buFont typeface="Arial" panose="020B0604020202020204" pitchFamily="34" charset="0"/>
                <a:buNone/>
                <a:defRPr sz="2800" b="1">
                  <a:gradFill flip="none" rotWithShape="1">
                    <a:gsLst>
                      <a:gs pos="0">
                        <a:schemeClr val="accent2"/>
                      </a:gs>
                      <a:gs pos="72000">
                        <a:schemeClr val="accent1"/>
                      </a:gs>
                    </a:gsLst>
                    <a:lin ang="5400000" scaled="1"/>
                    <a:tileRect/>
                  </a:gra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思源黑体 CN Bold" panose="020B0800000000000000" pitchFamily="34" charset="-122"/>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21" name="PPT世界-3-5"/>
            <p:cNvSpPr txBox="1"/>
            <p:nvPr>
              <p:custDataLst>
                <p:tags r:id="rId8"/>
              </p:custDataLst>
            </p:nvPr>
          </p:nvSpPr>
          <p:spPr bwMode="auto">
            <a:xfrm>
              <a:off x="956859" y="5519413"/>
              <a:ext cx="2329407" cy="802271"/>
            </a:xfrm>
            <a:prstGeom prst="rect">
              <a:avLst/>
            </a:prstGeom>
            <a:noFill/>
          </p:spPr>
          <p:txBody>
            <a:bodyPr wrap="square" lIns="0" tIns="0" rIns="0" bIns="0" rtlCol="0" anchor="ctr">
              <a:noAutofit/>
            </a:bodyPr>
            <a:lstStyle>
              <a:defPPr>
                <a:defRPr lang="zh-CN"/>
              </a:defPPr>
              <a:lvl1pPr marL="182880" indent="-182880">
                <a:lnSpc>
                  <a:spcPct val="120000"/>
                </a:lnSpc>
                <a:spcBef>
                  <a:spcPts val="0"/>
                </a:spcBef>
                <a:buFont typeface="Arial" panose="020B0604020202020204" pitchFamily="34" charset="0"/>
                <a:buChar char="•"/>
                <a:defRPr sz="1200">
                  <a:solidFill>
                    <a:schemeClr val="tx1">
                      <a:lumMod val="75000"/>
                      <a:lumOff val="25000"/>
                    </a:schemeClr>
                  </a:solidFill>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l"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文本单击此处键入文本单击此处键入文本单击此处键入文本</a:t>
              </a:r>
            </a:p>
          </p:txBody>
        </p:sp>
      </p:grpSp>
      <p:grpSp>
        <p:nvGrpSpPr>
          <p:cNvPr id="25" name="PPT世界-4"/>
          <p:cNvGrpSpPr/>
          <p:nvPr/>
        </p:nvGrpSpPr>
        <p:grpSpPr>
          <a:xfrm>
            <a:off x="7788520" y="2238929"/>
            <a:ext cx="3317399" cy="1329634"/>
            <a:chOff x="7788520" y="2238929"/>
            <a:chExt cx="3317399" cy="1329634"/>
          </a:xfrm>
        </p:grpSpPr>
        <p:grpSp>
          <p:nvGrpSpPr>
            <p:cNvPr id="26" name="PPT世界-8"/>
            <p:cNvGrpSpPr/>
            <p:nvPr/>
          </p:nvGrpSpPr>
          <p:grpSpPr>
            <a:xfrm flipH="1">
              <a:off x="7788520" y="2670383"/>
              <a:ext cx="1234764" cy="401738"/>
              <a:chOff x="3218051" y="3141455"/>
              <a:chExt cx="1234764" cy="401738"/>
            </a:xfrm>
          </p:grpSpPr>
          <p:cxnSp>
            <p:nvCxnSpPr>
              <p:cNvPr id="29" name="PPT世界-4-1"/>
              <p:cNvCxnSpPr/>
              <p:nvPr/>
            </p:nvCxnSpPr>
            <p:spPr>
              <a:xfrm>
                <a:off x="4073938" y="3164316"/>
                <a:ext cx="378877" cy="37887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PPT世界-4-2"/>
              <p:cNvCxnSpPr/>
              <p:nvPr/>
            </p:nvCxnSpPr>
            <p:spPr>
              <a:xfrm>
                <a:off x="3240911" y="3164316"/>
                <a:ext cx="836583"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PPT世界-4-3"/>
              <p:cNvSpPr/>
              <p:nvPr/>
            </p:nvSpPr>
            <p:spPr>
              <a:xfrm>
                <a:off x="3218051" y="3141455"/>
                <a:ext cx="45719" cy="45719"/>
              </a:xfrm>
              <a:prstGeom prst="ellipse">
                <a:avLst/>
              </a:prstGeom>
              <a:solidFill>
                <a:schemeClr val="accent3"/>
              </a:solidFill>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sp>
          <p:nvSpPr>
            <p:cNvPr id="27" name="PPT世界-4-4"/>
            <p:cNvSpPr txBox="1"/>
            <p:nvPr>
              <p:custDataLst>
                <p:tags r:id="rId5"/>
              </p:custDataLst>
            </p:nvPr>
          </p:nvSpPr>
          <p:spPr bwMode="auto">
            <a:xfrm flipH="1">
              <a:off x="8995587" y="2238929"/>
              <a:ext cx="2110332" cy="527363"/>
            </a:xfrm>
            <a:prstGeom prst="rect">
              <a:avLst/>
            </a:prstGeom>
          </p:spPr>
          <p:txBody>
            <a:bodyPr vert="horz" lIns="0" tIns="0" rIns="0" bIns="0" rtlCol="0" anchor="ctr">
              <a:noAutofit/>
            </a:bodyPr>
            <a:lstStyle>
              <a:defPPr>
                <a:defRPr lang="zh-CN"/>
              </a:defPPr>
              <a:lvl1pPr indent="0">
                <a:lnSpc>
                  <a:spcPct val="100000"/>
                </a:lnSpc>
                <a:spcBef>
                  <a:spcPts val="0"/>
                </a:spcBef>
                <a:buFont typeface="Arial" panose="020B0604020202020204" pitchFamily="34" charset="0"/>
                <a:buNone/>
                <a:defRPr sz="2800" b="1">
                  <a:gradFill flip="none" rotWithShape="1">
                    <a:gsLst>
                      <a:gs pos="0">
                        <a:schemeClr val="accent2"/>
                      </a:gs>
                      <a:gs pos="72000">
                        <a:schemeClr val="accent1"/>
                      </a:gs>
                    </a:gsLst>
                    <a:lin ang="5400000" scaled="1"/>
                    <a:tileRect/>
                  </a:gra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思源黑体 CN Bold" panose="020B0800000000000000" pitchFamily="34" charset="-122"/>
                <a:buNone/>
                <a:defRPr/>
              </a:pPr>
              <a:r>
                <a:rPr kumimoji="0" lang="zh-CN" altLang="en-US" sz="20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28" name="PPT世界-4-5"/>
            <p:cNvSpPr txBox="1"/>
            <p:nvPr>
              <p:custDataLst>
                <p:tags r:id="rId6"/>
              </p:custDataLst>
            </p:nvPr>
          </p:nvSpPr>
          <p:spPr bwMode="auto">
            <a:xfrm flipH="1">
              <a:off x="8776512" y="2766292"/>
              <a:ext cx="2329407" cy="802271"/>
            </a:xfrm>
            <a:prstGeom prst="rect">
              <a:avLst/>
            </a:prstGeom>
            <a:noFill/>
          </p:spPr>
          <p:txBody>
            <a:bodyPr wrap="square" lIns="0" tIns="0" rIns="0" bIns="0" rtlCol="0" anchor="ctr">
              <a:noAutofit/>
            </a:bodyPr>
            <a:lstStyle>
              <a:defPPr>
                <a:defRPr lang="zh-CN"/>
              </a:defPPr>
              <a:lvl1pPr marL="182880" indent="-182880">
                <a:lnSpc>
                  <a:spcPct val="120000"/>
                </a:lnSpc>
                <a:spcBef>
                  <a:spcPts val="0"/>
                </a:spcBef>
                <a:buFont typeface="Arial" panose="020B0604020202020204" pitchFamily="34" charset="0"/>
                <a:buChar char="•"/>
                <a:defRPr sz="1200">
                  <a:solidFill>
                    <a:schemeClr val="tx1">
                      <a:lumMod val="75000"/>
                      <a:lumOff val="25000"/>
                    </a:schemeClr>
                  </a:solidFill>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r"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文本单击此处键入文本单击此处键入文本单击此处键入文本</a:t>
              </a:r>
            </a:p>
          </p:txBody>
        </p:sp>
      </p:grpSp>
      <p:grpSp>
        <p:nvGrpSpPr>
          <p:cNvPr id="32" name="PPT世界-5"/>
          <p:cNvGrpSpPr/>
          <p:nvPr/>
        </p:nvGrpSpPr>
        <p:grpSpPr>
          <a:xfrm>
            <a:off x="8072232" y="4992050"/>
            <a:ext cx="3033687" cy="1329634"/>
            <a:chOff x="8072232" y="4992050"/>
            <a:chExt cx="3033687" cy="1329634"/>
          </a:xfrm>
        </p:grpSpPr>
        <p:grpSp>
          <p:nvGrpSpPr>
            <p:cNvPr id="33" name="PPT世界-5"/>
            <p:cNvGrpSpPr/>
            <p:nvPr/>
          </p:nvGrpSpPr>
          <p:grpSpPr>
            <a:xfrm flipH="1" flipV="1">
              <a:off x="8072232" y="5177733"/>
              <a:ext cx="2990011" cy="358665"/>
              <a:chOff x="1419731" y="3141455"/>
              <a:chExt cx="2990011" cy="358665"/>
            </a:xfrm>
          </p:grpSpPr>
          <p:cxnSp>
            <p:nvCxnSpPr>
              <p:cNvPr id="36" name="PPT世界-5-1"/>
              <p:cNvCxnSpPr/>
              <p:nvPr/>
            </p:nvCxnSpPr>
            <p:spPr>
              <a:xfrm>
                <a:off x="4073938" y="3164316"/>
                <a:ext cx="335804" cy="33580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7" name="PPT世界-5-2"/>
              <p:cNvCxnSpPr/>
              <p:nvPr/>
            </p:nvCxnSpPr>
            <p:spPr>
              <a:xfrm flipV="1">
                <a:off x="1442590" y="3164316"/>
                <a:ext cx="2631348"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8" name="PPT世界-5-3"/>
              <p:cNvSpPr/>
              <p:nvPr/>
            </p:nvSpPr>
            <p:spPr>
              <a:xfrm>
                <a:off x="1419731" y="3141455"/>
                <a:ext cx="45719" cy="45719"/>
              </a:xfrm>
              <a:prstGeom prst="ellipse">
                <a:avLst/>
              </a:prstGeom>
              <a:gradFill>
                <a:gsLst>
                  <a:gs pos="55000">
                    <a:srgbClr val="4F60FE"/>
                  </a:gs>
                  <a:gs pos="0">
                    <a:srgbClr val="41DAFD"/>
                  </a:gs>
                  <a:gs pos="100000">
                    <a:schemeClr val="accent3"/>
                  </a:gs>
                </a:gsLst>
                <a:lin ang="5400000" scaled="1"/>
              </a:gradFill>
              <a:ln w="25400">
                <a:solidFill>
                  <a:schemeClr val="accent1">
                    <a:alpha val="64000"/>
                  </a:schemeClr>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grpSp>
        <p:sp>
          <p:nvSpPr>
            <p:cNvPr id="34" name="PPT世界-5-4"/>
            <p:cNvSpPr txBox="1"/>
            <p:nvPr>
              <p:custDataLst>
                <p:tags r:id="rId3"/>
              </p:custDataLst>
            </p:nvPr>
          </p:nvSpPr>
          <p:spPr bwMode="auto">
            <a:xfrm flipH="1">
              <a:off x="8995587" y="4992050"/>
              <a:ext cx="2110332" cy="527363"/>
            </a:xfrm>
            <a:prstGeom prst="rect">
              <a:avLst/>
            </a:prstGeom>
          </p:spPr>
          <p:txBody>
            <a:bodyPr vert="horz" lIns="0" tIns="0" rIns="0" bIns="0" rtlCol="0" anchor="ctr">
              <a:noAutofit/>
            </a:bodyPr>
            <a:lstStyle>
              <a:defPPr>
                <a:defRPr lang="zh-CN"/>
              </a:defPPr>
              <a:lvl1pPr indent="0">
                <a:lnSpc>
                  <a:spcPct val="100000"/>
                </a:lnSpc>
                <a:spcBef>
                  <a:spcPts val="0"/>
                </a:spcBef>
                <a:buFont typeface="Arial" panose="020B0604020202020204" pitchFamily="34" charset="0"/>
                <a:buNone/>
                <a:defRPr sz="2800" b="1">
                  <a:gradFill flip="none" rotWithShape="1">
                    <a:gsLst>
                      <a:gs pos="0">
                        <a:schemeClr val="accent2"/>
                      </a:gs>
                      <a:gs pos="72000">
                        <a:schemeClr val="accent1"/>
                      </a:gs>
                    </a:gsLst>
                    <a:lin ang="5400000" scaled="1"/>
                    <a:tileRect/>
                  </a:gra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0"/>
                </a:spcBef>
                <a:spcAft>
                  <a:spcPts val="0"/>
                </a:spcAft>
                <a:buClrTx/>
                <a:buSzTx/>
                <a:buFont typeface="思源黑体 CN Bold" panose="020B0800000000000000" pitchFamily="34" charset="-122"/>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sp>
          <p:nvSpPr>
            <p:cNvPr id="35" name="PPT世界-5-5"/>
            <p:cNvSpPr txBox="1"/>
            <p:nvPr>
              <p:custDataLst>
                <p:tags r:id="rId4"/>
              </p:custDataLst>
            </p:nvPr>
          </p:nvSpPr>
          <p:spPr bwMode="auto">
            <a:xfrm flipH="1">
              <a:off x="8776512" y="5519413"/>
              <a:ext cx="2329407" cy="802271"/>
            </a:xfrm>
            <a:prstGeom prst="rect">
              <a:avLst/>
            </a:prstGeom>
            <a:noFill/>
          </p:spPr>
          <p:txBody>
            <a:bodyPr wrap="square" lIns="0" tIns="0" rIns="0" bIns="0" rtlCol="0" anchor="ctr">
              <a:noAutofit/>
            </a:bodyPr>
            <a:lstStyle>
              <a:defPPr>
                <a:defRPr lang="zh-CN"/>
              </a:defPPr>
              <a:lvl1pPr marL="182880" indent="-182880">
                <a:lnSpc>
                  <a:spcPct val="120000"/>
                </a:lnSpc>
                <a:spcBef>
                  <a:spcPts val="0"/>
                </a:spcBef>
                <a:buFont typeface="Arial" panose="020B0604020202020204" pitchFamily="34" charset="0"/>
                <a:buChar char="•"/>
                <a:defRPr sz="1200">
                  <a:solidFill>
                    <a:schemeClr val="tx1">
                      <a:lumMod val="75000"/>
                      <a:lumOff val="25000"/>
                    </a:schemeClr>
                  </a:solidFill>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r"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文本单击此处键入文本单击此处键入文本单击此处键入文本</a:t>
              </a:r>
            </a:p>
          </p:txBody>
        </p:sp>
      </p:grpSp>
      <p:grpSp>
        <p:nvGrpSpPr>
          <p:cNvPr id="39" name="PPT世界-6"/>
          <p:cNvGrpSpPr/>
          <p:nvPr/>
        </p:nvGrpSpPr>
        <p:grpSpPr>
          <a:xfrm>
            <a:off x="4931297" y="764462"/>
            <a:ext cx="2329407" cy="1814911"/>
            <a:chOff x="4931297" y="764462"/>
            <a:chExt cx="2329407" cy="1814911"/>
          </a:xfrm>
        </p:grpSpPr>
        <p:sp>
          <p:nvSpPr>
            <p:cNvPr id="40" name="PPT世界-6-1"/>
            <p:cNvSpPr txBox="1"/>
            <p:nvPr>
              <p:custDataLst>
                <p:tags r:id="rId1"/>
              </p:custDataLst>
            </p:nvPr>
          </p:nvSpPr>
          <p:spPr bwMode="auto">
            <a:xfrm flipH="1">
              <a:off x="5040834" y="764462"/>
              <a:ext cx="2110332" cy="527363"/>
            </a:xfrm>
            <a:prstGeom prst="rect">
              <a:avLst/>
            </a:prstGeom>
          </p:spPr>
          <p:txBody>
            <a:bodyPr vert="horz" lIns="0" tIns="0" rIns="0" bIns="0" rtlCol="0" anchor="ctr">
              <a:noAutofit/>
            </a:bodyPr>
            <a:lstStyle>
              <a:defPPr>
                <a:defRPr lang="zh-CN"/>
              </a:defPPr>
              <a:lvl1pPr indent="0">
                <a:lnSpc>
                  <a:spcPct val="100000"/>
                </a:lnSpc>
                <a:spcBef>
                  <a:spcPts val="0"/>
                </a:spcBef>
                <a:buFont typeface="Arial" panose="020B0604020202020204" pitchFamily="34" charset="0"/>
                <a:buNone/>
                <a:defRPr sz="2800" b="1">
                  <a:gradFill flip="none" rotWithShape="1">
                    <a:gsLst>
                      <a:gs pos="0">
                        <a:schemeClr val="accent2"/>
                      </a:gs>
                      <a:gs pos="72000">
                        <a:schemeClr val="accent1"/>
                      </a:gs>
                    </a:gsLst>
                    <a:lin ang="5400000" scaled="1"/>
                    <a:tileRect/>
                  </a:gra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 typeface="思源黑体 CN Bold" panose="020B0800000000000000" pitchFamily="34" charset="-122"/>
                <a:buNone/>
                <a:defRPr/>
              </a:pPr>
              <a:r>
                <a:rPr kumimoji="0" lang="zh-CN" altLang="en-US" sz="20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标题文字添加</a:t>
              </a:r>
            </a:p>
          </p:txBody>
        </p:sp>
        <p:grpSp>
          <p:nvGrpSpPr>
            <p:cNvPr id="41" name="组合 40"/>
            <p:cNvGrpSpPr/>
            <p:nvPr/>
          </p:nvGrpSpPr>
          <p:grpSpPr>
            <a:xfrm>
              <a:off x="4931297" y="1291825"/>
              <a:ext cx="2329407" cy="1287548"/>
              <a:chOff x="4931297" y="1291825"/>
              <a:chExt cx="2329407" cy="1287548"/>
            </a:xfrm>
          </p:grpSpPr>
          <p:grpSp>
            <p:nvGrpSpPr>
              <p:cNvPr id="42" name="组合 41"/>
              <p:cNvGrpSpPr/>
              <p:nvPr/>
            </p:nvGrpSpPr>
            <p:grpSpPr>
              <a:xfrm>
                <a:off x="6081522" y="2271342"/>
                <a:ext cx="45719" cy="308031"/>
                <a:chOff x="6081522" y="2271342"/>
                <a:chExt cx="45719" cy="308031"/>
              </a:xfrm>
            </p:grpSpPr>
            <p:sp>
              <p:nvSpPr>
                <p:cNvPr id="44" name="PPT世界-6-2"/>
                <p:cNvSpPr/>
                <p:nvPr/>
              </p:nvSpPr>
              <p:spPr>
                <a:xfrm flipH="1">
                  <a:off x="6081522" y="2271342"/>
                  <a:ext cx="45719" cy="45719"/>
                </a:xfrm>
                <a:prstGeom prst="ellipse">
                  <a:avLst/>
                </a:prstGeom>
                <a:gradFill>
                  <a:gsLst>
                    <a:gs pos="55000">
                      <a:srgbClr val="4F60FE"/>
                    </a:gs>
                    <a:gs pos="0">
                      <a:srgbClr val="41DAFD"/>
                    </a:gs>
                    <a:gs pos="100000">
                      <a:schemeClr val="accent3"/>
                    </a:gs>
                  </a:gsLst>
                  <a:lin ang="5400000" scaled="1"/>
                </a:gradFill>
                <a:ln w="25400">
                  <a:solidFill>
                    <a:schemeClr val="accent1">
                      <a:alpha val="64000"/>
                    </a:schemeClr>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cxnSp>
              <p:nvCxnSpPr>
                <p:cNvPr id="45" name="PPT世界-6-3"/>
                <p:cNvCxnSpPr>
                  <a:endCxn id="52" idx="0"/>
                </p:cNvCxnSpPr>
                <p:nvPr/>
              </p:nvCxnSpPr>
              <p:spPr>
                <a:xfrm>
                  <a:off x="6097113" y="2288346"/>
                  <a:ext cx="0" cy="291027"/>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43" name="PPT世界-6-4"/>
              <p:cNvSpPr txBox="1"/>
              <p:nvPr>
                <p:custDataLst>
                  <p:tags r:id="rId2"/>
                </p:custDataLst>
              </p:nvPr>
            </p:nvSpPr>
            <p:spPr bwMode="auto">
              <a:xfrm flipH="1">
                <a:off x="4931297" y="1291825"/>
                <a:ext cx="2329407" cy="802271"/>
              </a:xfrm>
              <a:prstGeom prst="rect">
                <a:avLst/>
              </a:prstGeom>
              <a:noFill/>
            </p:spPr>
            <p:txBody>
              <a:bodyPr wrap="square" lIns="0" tIns="0" rIns="0" bIns="0" rtlCol="0" anchor="ctr">
                <a:noAutofit/>
              </a:bodyPr>
              <a:lstStyle>
                <a:defPPr>
                  <a:defRPr lang="zh-CN"/>
                </a:defPPr>
                <a:lvl1pPr marL="182880" indent="-182880">
                  <a:lnSpc>
                    <a:spcPct val="120000"/>
                  </a:lnSpc>
                  <a:spcBef>
                    <a:spcPts val="0"/>
                  </a:spcBef>
                  <a:buFont typeface="Arial" panose="020B0604020202020204" pitchFamily="34" charset="0"/>
                  <a:buChar char="•"/>
                  <a:defRPr sz="1200">
                    <a:solidFill>
                      <a:schemeClr val="tx1">
                        <a:lumMod val="75000"/>
                        <a:lumOff val="25000"/>
                      </a:schemeClr>
                    </a:solidFill>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单击此处键入文本单击此处键入</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ctr" defTabSz="914400" rtl="0" eaLnBrk="1" fontAlgn="auto" latinLnBrk="0" hangingPunct="1">
                  <a:lnSpc>
                    <a:spcPct val="150000"/>
                  </a:lnSpc>
                  <a:spcBef>
                    <a:spcPts val="0"/>
                  </a:spcBef>
                  <a:spcAft>
                    <a:spcPts val="0"/>
                  </a:spcAft>
                  <a:buClrTx/>
                  <a:buSzTx/>
                  <a:buFont typeface="思源黑体 CN Bold" panose="020B0800000000000000" pitchFamily="34" charset="-122"/>
                  <a:buNone/>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文本单击此处键入文本单击此处键入文本单击此处键入文本</a:t>
                </a:r>
              </a:p>
            </p:txBody>
          </p:sp>
        </p:grpSp>
      </p:grpSp>
      <p:grpSp>
        <p:nvGrpSpPr>
          <p:cNvPr id="47" name="PPT世界-7"/>
          <p:cNvGrpSpPr/>
          <p:nvPr/>
        </p:nvGrpSpPr>
        <p:grpSpPr>
          <a:xfrm>
            <a:off x="3961199" y="2579373"/>
            <a:ext cx="4271828" cy="4271828"/>
            <a:chOff x="-1685924" y="2076690"/>
            <a:chExt cx="1423986" cy="1423986"/>
          </a:xfrm>
        </p:grpSpPr>
        <p:sp>
          <p:nvSpPr>
            <p:cNvPr id="49" name="PPT世界-7-1"/>
            <p:cNvSpPr/>
            <p:nvPr/>
          </p:nvSpPr>
          <p:spPr>
            <a:xfrm>
              <a:off x="-1469709" y="2908869"/>
              <a:ext cx="991556" cy="164440"/>
            </a:xfrm>
            <a:prstGeom prst="ellipse">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0" name="PPT世界-7-2"/>
            <p:cNvSpPr/>
            <p:nvPr/>
          </p:nvSpPr>
          <p:spPr>
            <a:xfrm>
              <a:off x="-1638776" y="2880831"/>
              <a:ext cx="1329690" cy="220516"/>
            </a:xfrm>
            <a:prstGeom prst="arc">
              <a:avLst>
                <a:gd name="adj1" fmla="val 10216404"/>
                <a:gd name="adj2" fmla="val 594489"/>
              </a:avLst>
            </a:prstGeom>
            <a:noFill/>
            <a:ln>
              <a:gradFill>
                <a:gsLst>
                  <a:gs pos="13000">
                    <a:schemeClr val="accent1">
                      <a:alpha val="0"/>
                    </a:schemeClr>
                  </a:gs>
                  <a:gs pos="44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1" name="PPT世界-7-3"/>
            <p:cNvSpPr/>
            <p:nvPr/>
          </p:nvSpPr>
          <p:spPr>
            <a:xfrm>
              <a:off x="-1262538" y="2855799"/>
              <a:ext cx="577215" cy="95726"/>
            </a:xfrm>
            <a:prstGeom prst="ellipse">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2" name="PPT世界-7-4"/>
            <p:cNvSpPr/>
            <p:nvPr/>
          </p:nvSpPr>
          <p:spPr>
            <a:xfrm>
              <a:off x="-1685924" y="2076690"/>
              <a:ext cx="1423986" cy="1423986"/>
            </a:xfrm>
            <a:prstGeom prst="ellipse">
              <a:avLst/>
            </a:prstGeom>
            <a:noFill/>
            <a:ln>
              <a:gradFill>
                <a:gsLst>
                  <a:gs pos="0">
                    <a:schemeClr val="accent1"/>
                  </a:gs>
                  <a:gs pos="6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3" name="PPT世界-7-5"/>
            <p:cNvSpPr/>
            <p:nvPr/>
          </p:nvSpPr>
          <p:spPr>
            <a:xfrm>
              <a:off x="-1581149" y="2185132"/>
              <a:ext cx="1214436" cy="1214436"/>
            </a:xfrm>
            <a:prstGeom prst="ellipse">
              <a:avLst/>
            </a:prstGeom>
            <a:noFill/>
            <a:ln w="60325">
              <a:gradFill>
                <a:gsLst>
                  <a:gs pos="0">
                    <a:schemeClr val="accent1"/>
                  </a:gs>
                  <a:gs pos="60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4" name="PPT世界-7-6"/>
            <p:cNvSpPr/>
            <p:nvPr/>
          </p:nvSpPr>
          <p:spPr>
            <a:xfrm>
              <a:off x="-1518445" y="2247836"/>
              <a:ext cx="1089027" cy="1089027"/>
            </a:xfrm>
            <a:prstGeom prst="arc">
              <a:avLst>
                <a:gd name="adj1" fmla="val 11864395"/>
                <a:gd name="adj2" fmla="val 0"/>
              </a:avLst>
            </a:prstGeom>
            <a:noFill/>
            <a:ln>
              <a:gradFill>
                <a:gsLst>
                  <a:gs pos="0">
                    <a:schemeClr val="accent1"/>
                  </a:gs>
                  <a:gs pos="6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5" name="PPT世界-7-7"/>
            <p:cNvSpPr/>
            <p:nvPr/>
          </p:nvSpPr>
          <p:spPr>
            <a:xfrm>
              <a:off x="-1425861" y="2340419"/>
              <a:ext cx="903860" cy="903860"/>
            </a:xfrm>
            <a:prstGeom prst="arc">
              <a:avLst>
                <a:gd name="adj1" fmla="val 9325287"/>
                <a:gd name="adj2" fmla="val 132110"/>
              </a:avLst>
            </a:prstGeom>
            <a:noFill/>
            <a:ln>
              <a:gradFill>
                <a:gsLst>
                  <a:gs pos="0">
                    <a:schemeClr val="accent1"/>
                  </a:gs>
                  <a:gs pos="60000">
                    <a:schemeClr val="accent1">
                      <a:alpha val="0"/>
                    </a:schemeClr>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57" name="PPT世界-8"/>
          <p:cNvGrpSpPr/>
          <p:nvPr/>
        </p:nvGrpSpPr>
        <p:grpSpPr>
          <a:xfrm>
            <a:off x="373903" y="318707"/>
            <a:ext cx="684894" cy="684893"/>
            <a:chOff x="6050803" y="1099757"/>
            <a:chExt cx="684894" cy="684893"/>
          </a:xfrm>
        </p:grpSpPr>
        <p:sp>
          <p:nvSpPr>
            <p:cNvPr id="61" name="PPT世界-8-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2" name="PPT世界-8-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58" name="PPT世界-9"/>
          <p:cNvGrpSpPr/>
          <p:nvPr/>
        </p:nvGrpSpPr>
        <p:grpSpPr>
          <a:xfrm>
            <a:off x="1246504" y="328232"/>
            <a:ext cx="2083389" cy="673099"/>
            <a:chOff x="7533004" y="1222090"/>
            <a:chExt cx="2083389" cy="673099"/>
          </a:xfrm>
        </p:grpSpPr>
        <p:sp>
          <p:nvSpPr>
            <p:cNvPr id="59" name="PPT世界-9-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工作描述</a:t>
              </a:r>
            </a:p>
          </p:txBody>
        </p:sp>
        <p:sp>
          <p:nvSpPr>
            <p:cNvPr id="60" name="PPT世界-9-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JOB DESCRIPTION</a:t>
              </a:r>
            </a:p>
          </p:txBody>
        </p:sp>
      </p:grpSp>
      <p:grpSp>
        <p:nvGrpSpPr>
          <p:cNvPr id="2" name="PPT世界-10"/>
          <p:cNvGrpSpPr/>
          <p:nvPr/>
        </p:nvGrpSpPr>
        <p:grpSpPr>
          <a:xfrm>
            <a:off x="5083248" y="3173911"/>
            <a:ext cx="2110332" cy="1903109"/>
            <a:chOff x="735493" y="976495"/>
            <a:chExt cx="5391364" cy="4861962"/>
          </a:xfrm>
        </p:grpSpPr>
        <p:pic>
          <p:nvPicPr>
            <p:cNvPr id="63" name="PPT世界-10-1"/>
            <p:cNvPicPr>
              <a:picLocks noChangeAspect="1"/>
            </p:cNvPicPr>
            <p:nvPr/>
          </p:nvPicPr>
          <p:blipFill>
            <a:blip r:embed="rId12" cstate="screen">
              <a:extLst>
                <a:ext uri="{96DAC541-7B7A-43D3-8B79-37D633B846F1}">
                  <asvg:svgBlip xmlns:asvg="http://schemas.microsoft.com/office/drawing/2016/SVG/main" r:embed="rId13"/>
                </a:ext>
              </a:extLst>
            </a:blip>
            <a:stretch>
              <a:fillRect/>
            </a:stretch>
          </p:blipFill>
          <p:spPr>
            <a:xfrm>
              <a:off x="735493" y="976495"/>
              <a:ext cx="5391364" cy="4861962"/>
            </a:xfrm>
            <a:prstGeom prst="rect">
              <a:avLst/>
            </a:prstGeom>
          </p:spPr>
        </p:pic>
        <p:pic>
          <p:nvPicPr>
            <p:cNvPr id="64" name="PPT世界-10-2" descr="桌子上放满了不同类型的电脑&#10;&#10;低可信度描述已自动生成"/>
            <p:cNvPicPr>
              <a:picLocks noChangeAspect="1"/>
            </p:cNvPicPr>
            <p:nvPr/>
          </p:nvPicPr>
          <p:blipFill>
            <a:blip r:embed="rId14" cstate="screen"/>
            <a:stretch>
              <a:fillRect/>
            </a:stretch>
          </p:blipFill>
          <p:spPr>
            <a:xfrm>
              <a:off x="943743" y="1164952"/>
              <a:ext cx="4974864" cy="4485048"/>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anim calcmode="lin" valueType="num">
                                      <p:cBhvr>
                                        <p:cTn id="20" dur="500" fill="hold"/>
                                        <p:tgtEl>
                                          <p:spTgt spid="39"/>
                                        </p:tgtEl>
                                        <p:attrNameLst>
                                          <p:attrName>ppt_x</p:attrName>
                                        </p:attrNameLst>
                                      </p:cBhvr>
                                      <p:tavLst>
                                        <p:tav tm="0">
                                          <p:val>
                                            <p:strVal val="#ppt_x"/>
                                          </p:val>
                                        </p:tav>
                                        <p:tav tm="100000">
                                          <p:val>
                                            <p:strVal val="#ppt_x"/>
                                          </p:val>
                                        </p:tav>
                                      </p:tavLst>
                                    </p:anim>
                                    <p:anim calcmode="lin" valueType="num">
                                      <p:cBhvr>
                                        <p:cTn id="21" dur="500" fill="hold"/>
                                        <p:tgtEl>
                                          <p:spTgt spid="3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anim calcmode="lin" valueType="num">
                                      <p:cBhvr>
                                        <p:cTn id="32" dur="500" fill="hold"/>
                                        <p:tgtEl>
                                          <p:spTgt spid="32"/>
                                        </p:tgtEl>
                                        <p:attrNameLst>
                                          <p:attrName>ppt_x</p:attrName>
                                        </p:attrNameLst>
                                      </p:cBhvr>
                                      <p:tavLst>
                                        <p:tav tm="0">
                                          <p:val>
                                            <p:strVal val="#ppt_x"/>
                                          </p:val>
                                        </p:tav>
                                        <p:tav tm="100000">
                                          <p:val>
                                            <p:strVal val="#ppt_x"/>
                                          </p:val>
                                        </p:tav>
                                      </p:tavLst>
                                    </p:anim>
                                    <p:anim calcmode="lin" valueType="num">
                                      <p:cBhvr>
                                        <p:cTn id="33"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40" name="PPT世界-2"/>
          <p:cNvPicPr>
            <a:picLocks noChangeAspect="1"/>
          </p:cNvPicPr>
          <p:nvPr/>
        </p:nvPicPr>
        <p:blipFill>
          <a:blip r:embed="rId4" cstate="screen"/>
          <a:srcRect t="45962" r="38331"/>
          <a:stretch>
            <a:fillRect/>
          </a:stretch>
        </p:blipFill>
        <p:spPr>
          <a:xfrm flipH="1" flipV="1">
            <a:off x="0" y="3847284"/>
            <a:ext cx="5245715" cy="3010716"/>
          </a:xfrm>
          <a:custGeom>
            <a:avLst/>
            <a:gdLst>
              <a:gd name="connsiteX0" fmla="*/ 5245715 w 5245715"/>
              <a:gd name="connsiteY0" fmla="*/ 3010716 h 3010716"/>
              <a:gd name="connsiteX1" fmla="*/ 0 w 5245715"/>
              <a:gd name="connsiteY1" fmla="*/ 3010716 h 3010716"/>
              <a:gd name="connsiteX2" fmla="*/ 0 w 5245715"/>
              <a:gd name="connsiteY2" fmla="*/ 0 h 3010716"/>
              <a:gd name="connsiteX3" fmla="*/ 5245715 w 5245715"/>
              <a:gd name="connsiteY3" fmla="*/ 0 h 3010716"/>
            </a:gdLst>
            <a:ahLst/>
            <a:cxnLst>
              <a:cxn ang="0">
                <a:pos x="connsiteX0" y="connsiteY0"/>
              </a:cxn>
              <a:cxn ang="0">
                <a:pos x="connsiteX1" y="connsiteY1"/>
              </a:cxn>
              <a:cxn ang="0">
                <a:pos x="connsiteX2" y="connsiteY2"/>
              </a:cxn>
              <a:cxn ang="0">
                <a:pos x="connsiteX3" y="connsiteY3"/>
              </a:cxn>
            </a:cxnLst>
            <a:rect l="l" t="t" r="r" b="b"/>
            <a:pathLst>
              <a:path w="5245715" h="3010716">
                <a:moveTo>
                  <a:pt x="5245715" y="3010716"/>
                </a:moveTo>
                <a:lnTo>
                  <a:pt x="0" y="3010716"/>
                </a:lnTo>
                <a:lnTo>
                  <a:pt x="0" y="0"/>
                </a:lnTo>
                <a:lnTo>
                  <a:pt x="5245715" y="0"/>
                </a:lnTo>
                <a:close/>
              </a:path>
            </a:pathLst>
          </a:custGeom>
        </p:spPr>
      </p:pic>
      <p:pic>
        <p:nvPicPr>
          <p:cNvPr id="48" name="PPT世界-3"/>
          <p:cNvPicPr>
            <a:picLocks noChangeAspect="1"/>
          </p:cNvPicPr>
          <p:nvPr/>
        </p:nvPicPr>
        <p:blipFill>
          <a:blip r:embed="rId5" cstate="screen"/>
          <a:srcRect/>
          <a:stretch>
            <a:fillRect/>
          </a:stretch>
        </p:blipFill>
        <p:spPr>
          <a:xfrm flipH="1" flipV="1">
            <a:off x="4909715" y="0"/>
            <a:ext cx="2289601" cy="1176975"/>
          </a:xfrm>
          <a:custGeom>
            <a:avLst/>
            <a:gdLst>
              <a:gd name="connsiteX0" fmla="*/ 3202286 w 3202286"/>
              <a:gd name="connsiteY0" fmla="*/ 1646143 h 1646143"/>
              <a:gd name="connsiteX1" fmla="*/ 0 w 3202286"/>
              <a:gd name="connsiteY1" fmla="*/ 1646143 h 1646143"/>
              <a:gd name="connsiteX2" fmla="*/ 0 w 3202286"/>
              <a:gd name="connsiteY2" fmla="*/ 0 h 1646143"/>
              <a:gd name="connsiteX3" fmla="*/ 3202286 w 3202286"/>
              <a:gd name="connsiteY3" fmla="*/ 0 h 1646143"/>
            </a:gdLst>
            <a:ahLst/>
            <a:cxnLst>
              <a:cxn ang="0">
                <a:pos x="connsiteX0" y="connsiteY0"/>
              </a:cxn>
              <a:cxn ang="0">
                <a:pos x="connsiteX1" y="connsiteY1"/>
              </a:cxn>
              <a:cxn ang="0">
                <a:pos x="connsiteX2" y="connsiteY2"/>
              </a:cxn>
              <a:cxn ang="0">
                <a:pos x="connsiteX3" y="connsiteY3"/>
              </a:cxn>
            </a:cxnLst>
            <a:rect l="l" t="t" r="r" b="b"/>
            <a:pathLst>
              <a:path w="3202286" h="1646143">
                <a:moveTo>
                  <a:pt x="3202286" y="1646143"/>
                </a:moveTo>
                <a:lnTo>
                  <a:pt x="0" y="1646143"/>
                </a:lnTo>
                <a:lnTo>
                  <a:pt x="0" y="0"/>
                </a:lnTo>
                <a:lnTo>
                  <a:pt x="3202286" y="0"/>
                </a:lnTo>
                <a:close/>
              </a:path>
            </a:pathLst>
          </a:custGeom>
        </p:spPr>
      </p:pic>
      <p:pic>
        <p:nvPicPr>
          <p:cNvPr id="52" name="PPT世界-4"/>
          <p:cNvPicPr>
            <a:picLocks noChangeAspect="1"/>
          </p:cNvPicPr>
          <p:nvPr/>
        </p:nvPicPr>
        <p:blipFill>
          <a:blip r:embed="rId6" cstate="screen"/>
          <a:srcRect t="60072" r="30884"/>
          <a:stretch>
            <a:fillRect/>
          </a:stretch>
        </p:blipFill>
        <p:spPr>
          <a:xfrm flipV="1">
            <a:off x="10030924" y="5475219"/>
            <a:ext cx="2161077" cy="1382780"/>
          </a:xfrm>
          <a:custGeom>
            <a:avLst/>
            <a:gdLst>
              <a:gd name="connsiteX0" fmla="*/ 0 w 2161077"/>
              <a:gd name="connsiteY0" fmla="*/ 1382780 h 1382780"/>
              <a:gd name="connsiteX1" fmla="*/ 2161077 w 2161077"/>
              <a:gd name="connsiteY1" fmla="*/ 1382780 h 1382780"/>
              <a:gd name="connsiteX2" fmla="*/ 2161077 w 2161077"/>
              <a:gd name="connsiteY2" fmla="*/ 0 h 1382780"/>
              <a:gd name="connsiteX3" fmla="*/ 0 w 2161077"/>
              <a:gd name="connsiteY3" fmla="*/ 0 h 1382780"/>
            </a:gdLst>
            <a:ahLst/>
            <a:cxnLst>
              <a:cxn ang="0">
                <a:pos x="connsiteX0" y="connsiteY0"/>
              </a:cxn>
              <a:cxn ang="0">
                <a:pos x="connsiteX1" y="connsiteY1"/>
              </a:cxn>
              <a:cxn ang="0">
                <a:pos x="connsiteX2" y="connsiteY2"/>
              </a:cxn>
              <a:cxn ang="0">
                <a:pos x="connsiteX3" y="connsiteY3"/>
              </a:cxn>
            </a:cxnLst>
            <a:rect l="l" t="t" r="r" b="b"/>
            <a:pathLst>
              <a:path w="2161077" h="1382780">
                <a:moveTo>
                  <a:pt x="0" y="1382780"/>
                </a:moveTo>
                <a:lnTo>
                  <a:pt x="2161077" y="1382780"/>
                </a:lnTo>
                <a:lnTo>
                  <a:pt x="2161077" y="0"/>
                </a:lnTo>
                <a:lnTo>
                  <a:pt x="0" y="0"/>
                </a:lnTo>
                <a:close/>
              </a:path>
            </a:pathLst>
          </a:custGeom>
        </p:spPr>
      </p:pic>
      <p:pic>
        <p:nvPicPr>
          <p:cNvPr id="46" name="PPT世界-5"/>
          <p:cNvPicPr>
            <a:picLocks noChangeAspect="1"/>
          </p:cNvPicPr>
          <p:nvPr/>
        </p:nvPicPr>
        <p:blipFill>
          <a:blip r:embed="rId7" cstate="screen"/>
          <a:srcRect/>
          <a:stretch>
            <a:fillRect/>
          </a:stretch>
        </p:blipFill>
        <p:spPr>
          <a:xfrm flipH="1" flipV="1">
            <a:off x="0" y="0"/>
            <a:ext cx="1416000" cy="871286"/>
          </a:xfrm>
          <a:custGeom>
            <a:avLst/>
            <a:gdLst>
              <a:gd name="connsiteX0" fmla="*/ 1416000 w 1416000"/>
              <a:gd name="connsiteY0" fmla="*/ 871286 h 871286"/>
              <a:gd name="connsiteX1" fmla="*/ 0 w 1416000"/>
              <a:gd name="connsiteY1" fmla="*/ 871286 h 871286"/>
              <a:gd name="connsiteX2" fmla="*/ 0 w 1416000"/>
              <a:gd name="connsiteY2" fmla="*/ 0 h 871286"/>
              <a:gd name="connsiteX3" fmla="*/ 1416000 w 1416000"/>
              <a:gd name="connsiteY3" fmla="*/ 0 h 871286"/>
            </a:gdLst>
            <a:ahLst/>
            <a:cxnLst>
              <a:cxn ang="0">
                <a:pos x="connsiteX0" y="connsiteY0"/>
              </a:cxn>
              <a:cxn ang="0">
                <a:pos x="connsiteX1" y="connsiteY1"/>
              </a:cxn>
              <a:cxn ang="0">
                <a:pos x="connsiteX2" y="connsiteY2"/>
              </a:cxn>
              <a:cxn ang="0">
                <a:pos x="connsiteX3" y="connsiteY3"/>
              </a:cxn>
            </a:cxnLst>
            <a:rect l="l" t="t" r="r" b="b"/>
            <a:pathLst>
              <a:path w="1416000" h="871286">
                <a:moveTo>
                  <a:pt x="1416000" y="871286"/>
                </a:moveTo>
                <a:lnTo>
                  <a:pt x="0" y="871286"/>
                </a:lnTo>
                <a:lnTo>
                  <a:pt x="0" y="0"/>
                </a:lnTo>
                <a:lnTo>
                  <a:pt x="1416000" y="0"/>
                </a:lnTo>
                <a:close/>
              </a:path>
            </a:pathLst>
          </a:custGeom>
        </p:spPr>
      </p:pic>
      <p:pic>
        <p:nvPicPr>
          <p:cNvPr id="50" name="PPT世界-6"/>
          <p:cNvPicPr>
            <a:picLocks noChangeAspect="1"/>
          </p:cNvPicPr>
          <p:nvPr/>
        </p:nvPicPr>
        <p:blipFill>
          <a:blip r:embed="rId8" cstate="screen"/>
          <a:srcRect/>
          <a:stretch>
            <a:fillRect/>
          </a:stretch>
        </p:blipFill>
        <p:spPr>
          <a:xfrm flipH="1" flipV="1">
            <a:off x="11314285" y="-32125"/>
            <a:ext cx="877715" cy="1947429"/>
          </a:xfrm>
          <a:custGeom>
            <a:avLst/>
            <a:gdLst>
              <a:gd name="connsiteX0" fmla="*/ 877715 w 877715"/>
              <a:gd name="connsiteY0" fmla="*/ 1947429 h 1947429"/>
              <a:gd name="connsiteX1" fmla="*/ 0 w 877715"/>
              <a:gd name="connsiteY1" fmla="*/ 1947429 h 1947429"/>
              <a:gd name="connsiteX2" fmla="*/ 0 w 877715"/>
              <a:gd name="connsiteY2" fmla="*/ 0 h 1947429"/>
              <a:gd name="connsiteX3" fmla="*/ 877715 w 877715"/>
              <a:gd name="connsiteY3" fmla="*/ 0 h 1947429"/>
            </a:gdLst>
            <a:ahLst/>
            <a:cxnLst>
              <a:cxn ang="0">
                <a:pos x="connsiteX0" y="connsiteY0"/>
              </a:cxn>
              <a:cxn ang="0">
                <a:pos x="connsiteX1" y="connsiteY1"/>
              </a:cxn>
              <a:cxn ang="0">
                <a:pos x="connsiteX2" y="connsiteY2"/>
              </a:cxn>
              <a:cxn ang="0">
                <a:pos x="connsiteX3" y="connsiteY3"/>
              </a:cxn>
            </a:cxnLst>
            <a:rect l="l" t="t" r="r" b="b"/>
            <a:pathLst>
              <a:path w="877715" h="1947429">
                <a:moveTo>
                  <a:pt x="877715" y="1947429"/>
                </a:moveTo>
                <a:lnTo>
                  <a:pt x="0" y="1947429"/>
                </a:lnTo>
                <a:lnTo>
                  <a:pt x="0" y="0"/>
                </a:lnTo>
                <a:lnTo>
                  <a:pt x="877715" y="0"/>
                </a:lnTo>
                <a:close/>
              </a:path>
            </a:pathLst>
          </a:custGeom>
        </p:spPr>
      </p:pic>
      <p:pic>
        <p:nvPicPr>
          <p:cNvPr id="44" name="PPT世界-7"/>
          <p:cNvPicPr>
            <a:picLocks noChangeAspect="1"/>
          </p:cNvPicPr>
          <p:nvPr/>
        </p:nvPicPr>
        <p:blipFill>
          <a:blip r:embed="rId9" cstate="screen"/>
          <a:srcRect/>
          <a:stretch>
            <a:fillRect/>
          </a:stretch>
        </p:blipFill>
        <p:spPr>
          <a:xfrm flipH="1" flipV="1">
            <a:off x="250286" y="3041570"/>
            <a:ext cx="4014857" cy="3816430"/>
          </a:xfrm>
          <a:custGeom>
            <a:avLst/>
            <a:gdLst>
              <a:gd name="connsiteX0" fmla="*/ 4014857 w 4014857"/>
              <a:gd name="connsiteY0" fmla="*/ 3816430 h 3816430"/>
              <a:gd name="connsiteX1" fmla="*/ 0 w 4014857"/>
              <a:gd name="connsiteY1" fmla="*/ 3816430 h 3816430"/>
              <a:gd name="connsiteX2" fmla="*/ 0 w 4014857"/>
              <a:gd name="connsiteY2" fmla="*/ 0 h 3816430"/>
              <a:gd name="connsiteX3" fmla="*/ 4014857 w 4014857"/>
              <a:gd name="connsiteY3" fmla="*/ 0 h 3816430"/>
            </a:gdLst>
            <a:ahLst/>
            <a:cxnLst>
              <a:cxn ang="0">
                <a:pos x="connsiteX0" y="connsiteY0"/>
              </a:cxn>
              <a:cxn ang="0">
                <a:pos x="connsiteX1" y="connsiteY1"/>
              </a:cxn>
              <a:cxn ang="0">
                <a:pos x="connsiteX2" y="connsiteY2"/>
              </a:cxn>
              <a:cxn ang="0">
                <a:pos x="connsiteX3" y="connsiteY3"/>
              </a:cxn>
            </a:cxnLst>
            <a:rect l="l" t="t" r="r" b="b"/>
            <a:pathLst>
              <a:path w="4014857" h="3816430">
                <a:moveTo>
                  <a:pt x="4014857" y="3816430"/>
                </a:moveTo>
                <a:lnTo>
                  <a:pt x="0" y="3816430"/>
                </a:lnTo>
                <a:lnTo>
                  <a:pt x="0" y="0"/>
                </a:lnTo>
                <a:lnTo>
                  <a:pt x="4014857" y="0"/>
                </a:lnTo>
                <a:close/>
              </a:path>
            </a:pathLst>
          </a:custGeom>
        </p:spPr>
      </p:pic>
      <p:pic>
        <p:nvPicPr>
          <p:cNvPr id="54" name="PPT世界-8"/>
          <p:cNvPicPr>
            <a:picLocks noChangeAspect="1"/>
          </p:cNvPicPr>
          <p:nvPr/>
        </p:nvPicPr>
        <p:blipFill>
          <a:blip r:embed="rId10" cstate="screen"/>
          <a:srcRect r="30482" b="33821"/>
          <a:stretch>
            <a:fillRect/>
          </a:stretch>
        </p:blipFill>
        <p:spPr>
          <a:xfrm flipH="1" flipV="1">
            <a:off x="0" y="1"/>
            <a:ext cx="6223934" cy="2619427"/>
          </a:xfrm>
          <a:custGeom>
            <a:avLst/>
            <a:gdLst>
              <a:gd name="connsiteX0" fmla="*/ 6223934 w 6223934"/>
              <a:gd name="connsiteY0" fmla="*/ 2619427 h 2619427"/>
              <a:gd name="connsiteX1" fmla="*/ 0 w 6223934"/>
              <a:gd name="connsiteY1" fmla="*/ 2619427 h 2619427"/>
              <a:gd name="connsiteX2" fmla="*/ 0 w 6223934"/>
              <a:gd name="connsiteY2" fmla="*/ 0 h 2619427"/>
              <a:gd name="connsiteX3" fmla="*/ 6223934 w 6223934"/>
              <a:gd name="connsiteY3" fmla="*/ 0 h 2619427"/>
            </a:gdLst>
            <a:ahLst/>
            <a:cxnLst>
              <a:cxn ang="0">
                <a:pos x="connsiteX0" y="connsiteY0"/>
              </a:cxn>
              <a:cxn ang="0">
                <a:pos x="connsiteX1" y="connsiteY1"/>
              </a:cxn>
              <a:cxn ang="0">
                <a:pos x="connsiteX2" y="connsiteY2"/>
              </a:cxn>
              <a:cxn ang="0">
                <a:pos x="connsiteX3" y="connsiteY3"/>
              </a:cxn>
            </a:cxnLst>
            <a:rect l="l" t="t" r="r" b="b"/>
            <a:pathLst>
              <a:path w="6223934" h="2619427">
                <a:moveTo>
                  <a:pt x="6223934" y="2619427"/>
                </a:moveTo>
                <a:lnTo>
                  <a:pt x="0" y="2619427"/>
                </a:lnTo>
                <a:lnTo>
                  <a:pt x="0" y="0"/>
                </a:lnTo>
                <a:lnTo>
                  <a:pt x="6223934" y="0"/>
                </a:lnTo>
                <a:close/>
              </a:path>
            </a:pathLst>
          </a:custGeom>
        </p:spPr>
      </p:pic>
      <p:pic>
        <p:nvPicPr>
          <p:cNvPr id="13" name="PPT世界-9"/>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735493" y="976495"/>
            <a:ext cx="5391364" cy="4861962"/>
          </a:xfrm>
          <a:prstGeom prst="rect">
            <a:avLst/>
          </a:prstGeom>
        </p:spPr>
      </p:pic>
      <p:pic>
        <p:nvPicPr>
          <p:cNvPr id="11" name="PPT世界-10" descr="桌子上放满了不同类型的电脑&#10;&#10;低可信度描述已自动生成"/>
          <p:cNvPicPr>
            <a:picLocks noChangeAspect="1"/>
          </p:cNvPicPr>
          <p:nvPr/>
        </p:nvPicPr>
        <p:blipFill>
          <a:blip r:embed="rId13" cstate="screen"/>
          <a:stretch>
            <a:fillRect/>
          </a:stretch>
        </p:blipFill>
        <p:spPr>
          <a:xfrm>
            <a:off x="943743" y="1164952"/>
            <a:ext cx="4974864" cy="4485048"/>
          </a:xfrm>
          <a:prstGeom prst="rect">
            <a:avLst/>
          </a:prstGeom>
        </p:spPr>
      </p:pic>
      <p:sp>
        <p:nvSpPr>
          <p:cNvPr id="16" name="PPT世界-11"/>
          <p:cNvSpPr/>
          <p:nvPr/>
        </p:nvSpPr>
        <p:spPr>
          <a:xfrm>
            <a:off x="412079" y="317057"/>
            <a:ext cx="1521250" cy="369333"/>
          </a:xfrm>
          <a:prstGeom prst="rect">
            <a:avLst/>
          </a:prstGeom>
        </p:spPr>
        <p:txBody>
          <a:bodyPr wrap="none">
            <a:noAutofit/>
          </a:bodyPr>
          <a:lstStyle/>
          <a:p>
            <a:pPr lvl="0"/>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YOUR LOGO</a:t>
            </a:r>
          </a:p>
        </p:txBody>
      </p:sp>
      <p:sp>
        <p:nvSpPr>
          <p:cNvPr id="17" name="PPT世界-12"/>
          <p:cNvSpPr/>
          <p:nvPr/>
        </p:nvSpPr>
        <p:spPr>
          <a:xfrm>
            <a:off x="455889" y="607162"/>
            <a:ext cx="1388745" cy="246221"/>
          </a:xfrm>
          <a:prstGeom prst="rect">
            <a:avLst/>
          </a:prstGeom>
        </p:spPr>
        <p:txBody>
          <a:bodyPr wrap="square">
            <a:noAutofit/>
          </a:bodyPr>
          <a:lstStyle/>
          <a:p>
            <a:pPr lvl="0" algn="dist"/>
            <a:r>
              <a:rPr lang="en-US" altLang="zh-CN" sz="10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A UNIVERSITY</a:t>
            </a:r>
          </a:p>
        </p:txBody>
      </p:sp>
      <p:pic>
        <p:nvPicPr>
          <p:cNvPr id="34" name="PPT世界-13"/>
          <p:cNvPicPr>
            <a:picLocks noChangeAspect="1"/>
          </p:cNvPicPr>
          <p:nvPr/>
        </p:nvPicPr>
        <p:blipFill>
          <a:blip r:embed="rId14"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nvGrpSpPr>
          <p:cNvPr id="33" name="PPT世界-14"/>
          <p:cNvGrpSpPr/>
          <p:nvPr/>
        </p:nvGrpSpPr>
        <p:grpSpPr>
          <a:xfrm>
            <a:off x="7044052" y="1982329"/>
            <a:ext cx="1037503" cy="1037501"/>
            <a:chOff x="6966852" y="2251912"/>
            <a:chExt cx="1037503" cy="1037501"/>
          </a:xfrm>
        </p:grpSpPr>
        <p:sp>
          <p:nvSpPr>
            <p:cNvPr id="35" name="PPT世界-14-1"/>
            <p:cNvSpPr/>
            <p:nvPr/>
          </p:nvSpPr>
          <p:spPr>
            <a:xfrm>
              <a:off x="6966852" y="2251912"/>
              <a:ext cx="1037503" cy="1037501"/>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kern="0" dirty="0">
                <a:solidFill>
                  <a:srgbClr val="F7F7F7"/>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6" name="PPT世界-14-2"/>
            <p:cNvSpPr txBox="1"/>
            <p:nvPr>
              <p:custDataLst>
                <p:tags r:id="rId2"/>
              </p:custDataLst>
            </p:nvPr>
          </p:nvSpPr>
          <p:spPr>
            <a:xfrm>
              <a:off x="6966852" y="2385941"/>
              <a:ext cx="1037503" cy="769442"/>
            </a:xfrm>
            <a:prstGeom prst="rect">
              <a:avLst/>
            </a:prstGeom>
            <a:noFill/>
          </p:spPr>
          <p:txBody>
            <a:bodyPr wrap="square" rtlCol="0">
              <a:noAutofit/>
            </a:bodyPr>
            <a:lstStyle/>
            <a:p>
              <a:pPr lvl="0" algn="ctr"/>
              <a:r>
                <a:rPr lang="en-US" altLang="zh-CN" sz="44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02</a:t>
              </a:r>
              <a:endParaRPr lang="zh-CN" altLang="en-US" sz="44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grpSp>
        <p:nvGrpSpPr>
          <p:cNvPr id="37" name="PPT世界-15"/>
          <p:cNvGrpSpPr/>
          <p:nvPr/>
        </p:nvGrpSpPr>
        <p:grpSpPr>
          <a:xfrm>
            <a:off x="6928299" y="3154889"/>
            <a:ext cx="4591144" cy="1352522"/>
            <a:chOff x="8068859" y="1640370"/>
            <a:chExt cx="2088969" cy="735023"/>
          </a:xfrm>
        </p:grpSpPr>
        <p:sp>
          <p:nvSpPr>
            <p:cNvPr id="38" name="PPT世界-15-1"/>
            <p:cNvSpPr txBox="1"/>
            <p:nvPr>
              <p:custDataLst>
                <p:tags r:id="rId1"/>
              </p:custDataLst>
            </p:nvPr>
          </p:nvSpPr>
          <p:spPr>
            <a:xfrm>
              <a:off x="8068859" y="1640370"/>
              <a:ext cx="1475994" cy="551958"/>
            </a:xfrm>
            <a:prstGeom prst="rect">
              <a:avLst/>
            </a:prstGeom>
            <a:noFill/>
          </p:spPr>
          <p:txBody>
            <a:bodyPr wrap="square" rtlCol="0">
              <a:noAutofit/>
            </a:bodyPr>
            <a:lstStyle/>
            <a:p>
              <a:pPr lvl="0" algn="dist"/>
              <a:r>
                <a:rPr lang="zh-CN" altLang="en-US" sz="6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业绩展示</a:t>
              </a:r>
            </a:p>
          </p:txBody>
        </p:sp>
        <p:sp>
          <p:nvSpPr>
            <p:cNvPr id="39" name="PPT世界-15-2"/>
            <p:cNvSpPr/>
            <p:nvPr/>
          </p:nvSpPr>
          <p:spPr>
            <a:xfrm>
              <a:off x="8121527" y="2191407"/>
              <a:ext cx="2036301" cy="183986"/>
            </a:xfrm>
            <a:prstGeom prst="rect">
              <a:avLst/>
            </a:prstGeom>
          </p:spPr>
          <p:txBody>
            <a:bodyPr wrap="square">
              <a:noAutofit/>
            </a:bodyPr>
            <a:lstStyle/>
            <a:p>
              <a:pPr algn="dist"/>
              <a:r>
                <a:rPr lang="en-US" altLang="zh-CN" sz="16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PERFORMANCE DISPLAY</a:t>
              </a:r>
            </a:p>
          </p:txBody>
        </p:sp>
      </p:grpSp>
      <p:sp>
        <p:nvSpPr>
          <p:cNvPr id="29" name="PPT世界-16"/>
          <p:cNvSpPr/>
          <p:nvPr/>
        </p:nvSpPr>
        <p:spPr>
          <a:xfrm>
            <a:off x="9669291"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0" name="PPT世界-17"/>
          <p:cNvSpPr/>
          <p:nvPr/>
        </p:nvSpPr>
        <p:spPr>
          <a:xfrm>
            <a:off x="9762216" y="6185136"/>
            <a:ext cx="155442" cy="207241"/>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cs typeface="思源黑体 CN Bold" panose="020B0800000000000000" pitchFamily="34" charset="-122"/>
            </a:endParaRPr>
          </a:p>
        </p:txBody>
      </p:sp>
      <p:sp>
        <p:nvSpPr>
          <p:cNvPr id="31" name="PPT世界-18"/>
          <p:cNvSpPr/>
          <p:nvPr/>
        </p:nvSpPr>
        <p:spPr>
          <a:xfrm>
            <a:off x="10172244"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32" name="PPT世界-19"/>
          <p:cNvSpPr/>
          <p:nvPr/>
        </p:nvSpPr>
        <p:spPr>
          <a:xfrm>
            <a:off x="10239257" y="6185254"/>
            <a:ext cx="207242" cy="207004"/>
          </a:xfrm>
          <a:custGeom>
            <a:avLst/>
            <a:gdLst>
              <a:gd name="T0" fmla="*/ 10906 w 12797"/>
              <a:gd name="T1" fmla="*/ 1875 h 12781"/>
              <a:gd name="T2" fmla="*/ 6391 w 12797"/>
              <a:gd name="T3" fmla="*/ 0 h 12781"/>
              <a:gd name="T4" fmla="*/ 1875 w 12797"/>
              <a:gd name="T5" fmla="*/ 1875 h 12781"/>
              <a:gd name="T6" fmla="*/ 1234 w 12797"/>
              <a:gd name="T7" fmla="*/ 2625 h 12781"/>
              <a:gd name="T8" fmla="*/ 0 w 12797"/>
              <a:gd name="T9" fmla="*/ 6391 h 12781"/>
              <a:gd name="T10" fmla="*/ 1875 w 12797"/>
              <a:gd name="T11" fmla="*/ 10906 h 12781"/>
              <a:gd name="T12" fmla="*/ 6391 w 12797"/>
              <a:gd name="T13" fmla="*/ 12781 h 12781"/>
              <a:gd name="T14" fmla="*/ 10906 w 12797"/>
              <a:gd name="T15" fmla="*/ 10906 h 12781"/>
              <a:gd name="T16" fmla="*/ 12781 w 12797"/>
              <a:gd name="T17" fmla="*/ 6391 h 12781"/>
              <a:gd name="T18" fmla="*/ 11219 w 12797"/>
              <a:gd name="T19" fmla="*/ 9484 h 12781"/>
              <a:gd name="T20" fmla="*/ 9906 w 12797"/>
              <a:gd name="T21" fmla="*/ 6719 h 12781"/>
              <a:gd name="T22" fmla="*/ 11219 w 12797"/>
              <a:gd name="T23" fmla="*/ 9484 h 12781"/>
              <a:gd name="T24" fmla="*/ 2891 w 12797"/>
              <a:gd name="T25" fmla="*/ 6734 h 12781"/>
              <a:gd name="T26" fmla="*/ 1578 w 12797"/>
              <a:gd name="T27" fmla="*/ 9500 h 12781"/>
              <a:gd name="T28" fmla="*/ 1609 w 12797"/>
              <a:gd name="T29" fmla="*/ 3250 h 12781"/>
              <a:gd name="T30" fmla="*/ 2891 w 12797"/>
              <a:gd name="T31" fmla="*/ 6063 h 12781"/>
              <a:gd name="T32" fmla="*/ 1609 w 12797"/>
              <a:gd name="T33" fmla="*/ 3250 h 12781"/>
              <a:gd name="T34" fmla="*/ 3563 w 12797"/>
              <a:gd name="T35" fmla="*/ 6063 h 12781"/>
              <a:gd name="T36" fmla="*/ 6063 w 12797"/>
              <a:gd name="T37" fmla="*/ 4203 h 12781"/>
              <a:gd name="T38" fmla="*/ 6063 w 12797"/>
              <a:gd name="T39" fmla="*/ 6734 h 12781"/>
              <a:gd name="T40" fmla="*/ 3813 w 12797"/>
              <a:gd name="T41" fmla="*/ 8750 h 12781"/>
              <a:gd name="T42" fmla="*/ 6063 w 12797"/>
              <a:gd name="T43" fmla="*/ 6734 h 12781"/>
              <a:gd name="T44" fmla="*/ 9234 w 12797"/>
              <a:gd name="T45" fmla="*/ 6734 h 12781"/>
              <a:gd name="T46" fmla="*/ 6734 w 12797"/>
              <a:gd name="T47" fmla="*/ 8516 h 12781"/>
              <a:gd name="T48" fmla="*/ 6734 w 12797"/>
              <a:gd name="T49" fmla="*/ 6063 h 12781"/>
              <a:gd name="T50" fmla="*/ 8969 w 12797"/>
              <a:gd name="T51" fmla="*/ 3969 h 12781"/>
              <a:gd name="T52" fmla="*/ 6734 w 12797"/>
              <a:gd name="T53" fmla="*/ 6063 h 12781"/>
              <a:gd name="T54" fmla="*/ 6734 w 12797"/>
              <a:gd name="T55" fmla="*/ 719 h 12781"/>
              <a:gd name="T56" fmla="*/ 8344 w 12797"/>
              <a:gd name="T57" fmla="*/ 2266 h 12781"/>
              <a:gd name="T58" fmla="*/ 6734 w 12797"/>
              <a:gd name="T59" fmla="*/ 3531 h 12781"/>
              <a:gd name="T60" fmla="*/ 6063 w 12797"/>
              <a:gd name="T61" fmla="*/ 719 h 12781"/>
              <a:gd name="T62" fmla="*/ 4016 w 12797"/>
              <a:gd name="T63" fmla="*/ 3313 h 12781"/>
              <a:gd name="T64" fmla="*/ 5375 w 12797"/>
              <a:gd name="T65" fmla="*/ 1078 h 12781"/>
              <a:gd name="T66" fmla="*/ 6063 w 12797"/>
              <a:gd name="T67" fmla="*/ 12078 h 12781"/>
              <a:gd name="T68" fmla="*/ 4453 w 12797"/>
              <a:gd name="T69" fmla="*/ 10531 h 12781"/>
              <a:gd name="T70" fmla="*/ 6063 w 12797"/>
              <a:gd name="T71" fmla="*/ 9188 h 12781"/>
              <a:gd name="T72" fmla="*/ 6734 w 12797"/>
              <a:gd name="T73" fmla="*/ 12078 h 12781"/>
              <a:gd name="T74" fmla="*/ 8797 w 12797"/>
              <a:gd name="T75" fmla="*/ 9406 h 12781"/>
              <a:gd name="T76" fmla="*/ 7422 w 12797"/>
              <a:gd name="T77" fmla="*/ 11719 h 12781"/>
              <a:gd name="T78" fmla="*/ 9625 w 12797"/>
              <a:gd name="T79" fmla="*/ 3828 h 12781"/>
              <a:gd name="T80" fmla="*/ 12125 w 12797"/>
              <a:gd name="T81" fmla="*/ 6063 h 12781"/>
              <a:gd name="T82" fmla="*/ 10438 w 12797"/>
              <a:gd name="T83" fmla="*/ 2344 h 12781"/>
              <a:gd name="T84" fmla="*/ 9438 w 12797"/>
              <a:gd name="T85" fmla="*/ 3172 h 12781"/>
              <a:gd name="T86" fmla="*/ 8297 w 12797"/>
              <a:gd name="T87" fmla="*/ 1000 h 12781"/>
              <a:gd name="T88" fmla="*/ 4484 w 12797"/>
              <a:gd name="T89" fmla="*/ 1000 h 12781"/>
              <a:gd name="T90" fmla="*/ 3344 w 12797"/>
              <a:gd name="T91" fmla="*/ 3172 h 12781"/>
              <a:gd name="T92" fmla="*/ 2344 w 12797"/>
              <a:gd name="T93" fmla="*/ 2344 h 12781"/>
              <a:gd name="T94" fmla="*/ 2344 w 12797"/>
              <a:gd name="T95" fmla="*/ 10438 h 12781"/>
              <a:gd name="T96" fmla="*/ 3328 w 12797"/>
              <a:gd name="T97" fmla="*/ 9547 h 12781"/>
              <a:gd name="T98" fmla="*/ 4484 w 12797"/>
              <a:gd name="T99" fmla="*/ 11781 h 12781"/>
              <a:gd name="T100" fmla="*/ 8297 w 12797"/>
              <a:gd name="T101" fmla="*/ 11797 h 12781"/>
              <a:gd name="T102" fmla="*/ 9453 w 12797"/>
              <a:gd name="T103" fmla="*/ 9563 h 12781"/>
              <a:gd name="T104" fmla="*/ 10438 w 12797"/>
              <a:gd name="T105" fmla="*/ 10453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7" h="12781">
                <a:moveTo>
                  <a:pt x="12281" y="3906"/>
                </a:moveTo>
                <a:cubicBezTo>
                  <a:pt x="11953" y="3141"/>
                  <a:pt x="11500" y="2453"/>
                  <a:pt x="10906" y="1875"/>
                </a:cubicBezTo>
                <a:cubicBezTo>
                  <a:pt x="10313" y="1281"/>
                  <a:pt x="9641" y="828"/>
                  <a:pt x="8875" y="500"/>
                </a:cubicBezTo>
                <a:cubicBezTo>
                  <a:pt x="8094" y="172"/>
                  <a:pt x="7266" y="0"/>
                  <a:pt x="6391" y="0"/>
                </a:cubicBezTo>
                <a:cubicBezTo>
                  <a:pt x="5531" y="0"/>
                  <a:pt x="4688" y="172"/>
                  <a:pt x="3906" y="500"/>
                </a:cubicBezTo>
                <a:cubicBezTo>
                  <a:pt x="3141" y="828"/>
                  <a:pt x="2453" y="1281"/>
                  <a:pt x="1875" y="1875"/>
                </a:cubicBezTo>
                <a:cubicBezTo>
                  <a:pt x="1641" y="2109"/>
                  <a:pt x="1438" y="2344"/>
                  <a:pt x="1250" y="2594"/>
                </a:cubicBezTo>
                <a:cubicBezTo>
                  <a:pt x="1250" y="2594"/>
                  <a:pt x="1234" y="2609"/>
                  <a:pt x="1234" y="2625"/>
                </a:cubicBezTo>
                <a:cubicBezTo>
                  <a:pt x="938" y="3016"/>
                  <a:pt x="703" y="3453"/>
                  <a:pt x="500" y="3906"/>
                </a:cubicBezTo>
                <a:cubicBezTo>
                  <a:pt x="172" y="4688"/>
                  <a:pt x="0" y="5531"/>
                  <a:pt x="0" y="6391"/>
                </a:cubicBezTo>
                <a:cubicBezTo>
                  <a:pt x="0" y="7250"/>
                  <a:pt x="172" y="8094"/>
                  <a:pt x="500" y="8875"/>
                </a:cubicBezTo>
                <a:cubicBezTo>
                  <a:pt x="828" y="9641"/>
                  <a:pt x="1281" y="10328"/>
                  <a:pt x="1875" y="10906"/>
                </a:cubicBezTo>
                <a:cubicBezTo>
                  <a:pt x="2469" y="11484"/>
                  <a:pt x="3141" y="11953"/>
                  <a:pt x="3906" y="12281"/>
                </a:cubicBezTo>
                <a:cubicBezTo>
                  <a:pt x="4688" y="12609"/>
                  <a:pt x="5531" y="12781"/>
                  <a:pt x="6391" y="12781"/>
                </a:cubicBezTo>
                <a:cubicBezTo>
                  <a:pt x="7250" y="12781"/>
                  <a:pt x="8094" y="12609"/>
                  <a:pt x="8875" y="12281"/>
                </a:cubicBezTo>
                <a:cubicBezTo>
                  <a:pt x="9641" y="11953"/>
                  <a:pt x="10328" y="11500"/>
                  <a:pt x="10906" y="10906"/>
                </a:cubicBezTo>
                <a:cubicBezTo>
                  <a:pt x="11500" y="10313"/>
                  <a:pt x="11953" y="9641"/>
                  <a:pt x="12281" y="8875"/>
                </a:cubicBezTo>
                <a:cubicBezTo>
                  <a:pt x="12609" y="8094"/>
                  <a:pt x="12781" y="7250"/>
                  <a:pt x="12781" y="6391"/>
                </a:cubicBezTo>
                <a:cubicBezTo>
                  <a:pt x="12797" y="5531"/>
                  <a:pt x="12625" y="4688"/>
                  <a:pt x="12281" y="3906"/>
                </a:cubicBezTo>
                <a:close/>
                <a:moveTo>
                  <a:pt x="11219" y="9484"/>
                </a:moveTo>
                <a:cubicBezTo>
                  <a:pt x="10766" y="9250"/>
                  <a:pt x="10234" y="9047"/>
                  <a:pt x="9641" y="8891"/>
                </a:cubicBezTo>
                <a:cubicBezTo>
                  <a:pt x="9797" y="8203"/>
                  <a:pt x="9891" y="7469"/>
                  <a:pt x="9906" y="6719"/>
                </a:cubicBezTo>
                <a:lnTo>
                  <a:pt x="12109" y="6719"/>
                </a:lnTo>
                <a:cubicBezTo>
                  <a:pt x="12047" y="7719"/>
                  <a:pt x="11734" y="8672"/>
                  <a:pt x="11219" y="9484"/>
                </a:cubicBezTo>
                <a:close/>
                <a:moveTo>
                  <a:pt x="688" y="6734"/>
                </a:moveTo>
                <a:lnTo>
                  <a:pt x="2891" y="6734"/>
                </a:lnTo>
                <a:cubicBezTo>
                  <a:pt x="2906" y="7484"/>
                  <a:pt x="3000" y="8219"/>
                  <a:pt x="3156" y="8906"/>
                </a:cubicBezTo>
                <a:cubicBezTo>
                  <a:pt x="2563" y="9063"/>
                  <a:pt x="2031" y="9266"/>
                  <a:pt x="1578" y="9500"/>
                </a:cubicBezTo>
                <a:cubicBezTo>
                  <a:pt x="1047" y="8672"/>
                  <a:pt x="734" y="7719"/>
                  <a:pt x="688" y="6734"/>
                </a:cubicBezTo>
                <a:close/>
                <a:moveTo>
                  <a:pt x="1609" y="3250"/>
                </a:moveTo>
                <a:cubicBezTo>
                  <a:pt x="2063" y="3484"/>
                  <a:pt x="2578" y="3672"/>
                  <a:pt x="3172" y="3828"/>
                </a:cubicBezTo>
                <a:cubicBezTo>
                  <a:pt x="3000" y="4531"/>
                  <a:pt x="2906" y="5281"/>
                  <a:pt x="2891" y="6063"/>
                </a:cubicBezTo>
                <a:lnTo>
                  <a:pt x="688" y="6063"/>
                </a:lnTo>
                <a:cubicBezTo>
                  <a:pt x="734" y="5047"/>
                  <a:pt x="1063" y="4078"/>
                  <a:pt x="1609" y="3250"/>
                </a:cubicBezTo>
                <a:close/>
                <a:moveTo>
                  <a:pt x="6063" y="6063"/>
                </a:moveTo>
                <a:lnTo>
                  <a:pt x="3563" y="6063"/>
                </a:lnTo>
                <a:cubicBezTo>
                  <a:pt x="3578" y="5328"/>
                  <a:pt x="3672" y="4625"/>
                  <a:pt x="3828" y="3969"/>
                </a:cubicBezTo>
                <a:cubicBezTo>
                  <a:pt x="4531" y="4109"/>
                  <a:pt x="5281" y="4188"/>
                  <a:pt x="6063" y="4203"/>
                </a:cubicBezTo>
                <a:lnTo>
                  <a:pt x="6063" y="6063"/>
                </a:lnTo>
                <a:close/>
                <a:moveTo>
                  <a:pt x="6063" y="6734"/>
                </a:moveTo>
                <a:lnTo>
                  <a:pt x="6063" y="8516"/>
                </a:lnTo>
                <a:cubicBezTo>
                  <a:pt x="5281" y="8531"/>
                  <a:pt x="4531" y="8609"/>
                  <a:pt x="3813" y="8750"/>
                </a:cubicBezTo>
                <a:cubicBezTo>
                  <a:pt x="3672" y="8125"/>
                  <a:pt x="3578" y="7438"/>
                  <a:pt x="3563" y="6734"/>
                </a:cubicBezTo>
                <a:lnTo>
                  <a:pt x="6063" y="6734"/>
                </a:lnTo>
                <a:close/>
                <a:moveTo>
                  <a:pt x="6734" y="6734"/>
                </a:moveTo>
                <a:lnTo>
                  <a:pt x="9234" y="6734"/>
                </a:lnTo>
                <a:cubicBezTo>
                  <a:pt x="9219" y="7438"/>
                  <a:pt x="9125" y="8125"/>
                  <a:pt x="8984" y="8750"/>
                </a:cubicBezTo>
                <a:cubicBezTo>
                  <a:pt x="8281" y="8609"/>
                  <a:pt x="7516" y="8531"/>
                  <a:pt x="6734" y="8516"/>
                </a:cubicBezTo>
                <a:lnTo>
                  <a:pt x="6734" y="6734"/>
                </a:lnTo>
                <a:close/>
                <a:moveTo>
                  <a:pt x="6734" y="6063"/>
                </a:moveTo>
                <a:lnTo>
                  <a:pt x="6734" y="4203"/>
                </a:lnTo>
                <a:cubicBezTo>
                  <a:pt x="7516" y="4188"/>
                  <a:pt x="8266" y="4109"/>
                  <a:pt x="8969" y="3969"/>
                </a:cubicBezTo>
                <a:cubicBezTo>
                  <a:pt x="9125" y="4625"/>
                  <a:pt x="9219" y="5328"/>
                  <a:pt x="9234" y="6063"/>
                </a:cubicBezTo>
                <a:lnTo>
                  <a:pt x="6734" y="6063"/>
                </a:lnTo>
                <a:close/>
                <a:moveTo>
                  <a:pt x="6734" y="3531"/>
                </a:moveTo>
                <a:lnTo>
                  <a:pt x="6734" y="719"/>
                </a:lnTo>
                <a:cubicBezTo>
                  <a:pt x="6969" y="781"/>
                  <a:pt x="7203" y="891"/>
                  <a:pt x="7422" y="1078"/>
                </a:cubicBezTo>
                <a:cubicBezTo>
                  <a:pt x="7766" y="1359"/>
                  <a:pt x="8078" y="1750"/>
                  <a:pt x="8344" y="2266"/>
                </a:cubicBezTo>
                <a:cubicBezTo>
                  <a:pt x="8516" y="2594"/>
                  <a:pt x="8656" y="2938"/>
                  <a:pt x="8781" y="3313"/>
                </a:cubicBezTo>
                <a:cubicBezTo>
                  <a:pt x="8141" y="3438"/>
                  <a:pt x="7453" y="3516"/>
                  <a:pt x="6734" y="3531"/>
                </a:cubicBezTo>
                <a:close/>
                <a:moveTo>
                  <a:pt x="5375" y="1078"/>
                </a:moveTo>
                <a:cubicBezTo>
                  <a:pt x="5594" y="891"/>
                  <a:pt x="5828" y="781"/>
                  <a:pt x="6063" y="719"/>
                </a:cubicBezTo>
                <a:lnTo>
                  <a:pt x="6063" y="3531"/>
                </a:lnTo>
                <a:cubicBezTo>
                  <a:pt x="5344" y="3516"/>
                  <a:pt x="4656" y="3438"/>
                  <a:pt x="4016" y="3313"/>
                </a:cubicBezTo>
                <a:cubicBezTo>
                  <a:pt x="4141" y="2938"/>
                  <a:pt x="4281" y="2578"/>
                  <a:pt x="4453" y="2266"/>
                </a:cubicBezTo>
                <a:cubicBezTo>
                  <a:pt x="4719" y="1750"/>
                  <a:pt x="5031" y="1344"/>
                  <a:pt x="5375" y="1078"/>
                </a:cubicBezTo>
                <a:close/>
                <a:moveTo>
                  <a:pt x="6063" y="9188"/>
                </a:moveTo>
                <a:lnTo>
                  <a:pt x="6063" y="12078"/>
                </a:lnTo>
                <a:cubicBezTo>
                  <a:pt x="5828" y="12016"/>
                  <a:pt x="5594" y="11906"/>
                  <a:pt x="5375" y="11719"/>
                </a:cubicBezTo>
                <a:cubicBezTo>
                  <a:pt x="5031" y="11438"/>
                  <a:pt x="4719" y="11047"/>
                  <a:pt x="4453" y="10531"/>
                </a:cubicBezTo>
                <a:cubicBezTo>
                  <a:pt x="4281" y="10188"/>
                  <a:pt x="4125" y="9813"/>
                  <a:pt x="4000" y="9406"/>
                </a:cubicBezTo>
                <a:cubicBezTo>
                  <a:pt x="4641" y="9281"/>
                  <a:pt x="5344" y="9203"/>
                  <a:pt x="6063" y="9188"/>
                </a:cubicBezTo>
                <a:close/>
                <a:moveTo>
                  <a:pt x="7422" y="11719"/>
                </a:moveTo>
                <a:cubicBezTo>
                  <a:pt x="7203" y="11906"/>
                  <a:pt x="6969" y="12016"/>
                  <a:pt x="6734" y="12078"/>
                </a:cubicBezTo>
                <a:lnTo>
                  <a:pt x="6734" y="9188"/>
                </a:lnTo>
                <a:cubicBezTo>
                  <a:pt x="7453" y="9203"/>
                  <a:pt x="8156" y="9281"/>
                  <a:pt x="8797" y="9406"/>
                </a:cubicBezTo>
                <a:cubicBezTo>
                  <a:pt x="8672" y="9813"/>
                  <a:pt x="8516" y="10188"/>
                  <a:pt x="8344" y="10531"/>
                </a:cubicBezTo>
                <a:cubicBezTo>
                  <a:pt x="8078" y="11047"/>
                  <a:pt x="7766" y="11438"/>
                  <a:pt x="7422" y="11719"/>
                </a:cubicBezTo>
                <a:close/>
                <a:moveTo>
                  <a:pt x="9906" y="6063"/>
                </a:moveTo>
                <a:cubicBezTo>
                  <a:pt x="9891" y="5281"/>
                  <a:pt x="9781" y="4531"/>
                  <a:pt x="9625" y="3828"/>
                </a:cubicBezTo>
                <a:cubicBezTo>
                  <a:pt x="10203" y="3672"/>
                  <a:pt x="10734" y="3484"/>
                  <a:pt x="11188" y="3250"/>
                </a:cubicBezTo>
                <a:cubicBezTo>
                  <a:pt x="11734" y="4078"/>
                  <a:pt x="12063" y="5047"/>
                  <a:pt x="12125" y="6063"/>
                </a:cubicBezTo>
                <a:lnTo>
                  <a:pt x="9906" y="6063"/>
                </a:lnTo>
                <a:close/>
                <a:moveTo>
                  <a:pt x="10438" y="2344"/>
                </a:moveTo>
                <a:cubicBezTo>
                  <a:pt x="10547" y="2453"/>
                  <a:pt x="10656" y="2578"/>
                  <a:pt x="10766" y="2703"/>
                </a:cubicBezTo>
                <a:cubicBezTo>
                  <a:pt x="10375" y="2891"/>
                  <a:pt x="9938" y="3047"/>
                  <a:pt x="9438" y="3172"/>
                </a:cubicBezTo>
                <a:cubicBezTo>
                  <a:pt x="9297" y="2734"/>
                  <a:pt x="9125" y="2328"/>
                  <a:pt x="8938" y="1953"/>
                </a:cubicBezTo>
                <a:cubicBezTo>
                  <a:pt x="8750" y="1578"/>
                  <a:pt x="8531" y="1266"/>
                  <a:pt x="8297" y="1000"/>
                </a:cubicBezTo>
                <a:cubicBezTo>
                  <a:pt x="9094" y="1281"/>
                  <a:pt x="9828" y="1734"/>
                  <a:pt x="10438" y="2344"/>
                </a:cubicBezTo>
                <a:close/>
                <a:moveTo>
                  <a:pt x="4484" y="1000"/>
                </a:moveTo>
                <a:cubicBezTo>
                  <a:pt x="4250" y="1266"/>
                  <a:pt x="4031" y="1594"/>
                  <a:pt x="3844" y="1953"/>
                </a:cubicBezTo>
                <a:cubicBezTo>
                  <a:pt x="3656" y="2328"/>
                  <a:pt x="3484" y="2734"/>
                  <a:pt x="3344" y="3172"/>
                </a:cubicBezTo>
                <a:cubicBezTo>
                  <a:pt x="2844" y="3047"/>
                  <a:pt x="2406" y="2891"/>
                  <a:pt x="2016" y="2703"/>
                </a:cubicBezTo>
                <a:cubicBezTo>
                  <a:pt x="2125" y="2578"/>
                  <a:pt x="2219" y="2469"/>
                  <a:pt x="2344" y="2344"/>
                </a:cubicBezTo>
                <a:cubicBezTo>
                  <a:pt x="2969" y="1734"/>
                  <a:pt x="3688" y="1281"/>
                  <a:pt x="4484" y="1000"/>
                </a:cubicBezTo>
                <a:close/>
                <a:moveTo>
                  <a:pt x="2344" y="10438"/>
                </a:moveTo>
                <a:cubicBezTo>
                  <a:pt x="2219" y="10313"/>
                  <a:pt x="2094" y="10172"/>
                  <a:pt x="1984" y="10031"/>
                </a:cubicBezTo>
                <a:cubicBezTo>
                  <a:pt x="2375" y="9844"/>
                  <a:pt x="2828" y="9672"/>
                  <a:pt x="3328" y="9547"/>
                </a:cubicBezTo>
                <a:cubicBezTo>
                  <a:pt x="3469" y="10016"/>
                  <a:pt x="3641" y="10438"/>
                  <a:pt x="3844" y="10828"/>
                </a:cubicBezTo>
                <a:cubicBezTo>
                  <a:pt x="4031" y="11203"/>
                  <a:pt x="4250" y="11516"/>
                  <a:pt x="4484" y="11781"/>
                </a:cubicBezTo>
                <a:cubicBezTo>
                  <a:pt x="3688" y="11516"/>
                  <a:pt x="2969" y="11063"/>
                  <a:pt x="2344" y="10438"/>
                </a:cubicBezTo>
                <a:close/>
                <a:moveTo>
                  <a:pt x="8297" y="11797"/>
                </a:moveTo>
                <a:cubicBezTo>
                  <a:pt x="8531" y="11531"/>
                  <a:pt x="8750" y="11203"/>
                  <a:pt x="8938" y="10844"/>
                </a:cubicBezTo>
                <a:cubicBezTo>
                  <a:pt x="9141" y="10453"/>
                  <a:pt x="9313" y="10016"/>
                  <a:pt x="9453" y="9563"/>
                </a:cubicBezTo>
                <a:cubicBezTo>
                  <a:pt x="9953" y="9688"/>
                  <a:pt x="10406" y="9859"/>
                  <a:pt x="10797" y="10047"/>
                </a:cubicBezTo>
                <a:cubicBezTo>
                  <a:pt x="10688" y="10188"/>
                  <a:pt x="10563" y="10313"/>
                  <a:pt x="10438" y="10453"/>
                </a:cubicBezTo>
                <a:cubicBezTo>
                  <a:pt x="9828" y="11063"/>
                  <a:pt x="9094" y="11516"/>
                  <a:pt x="8297" y="1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41" name="PPT世界-20"/>
          <p:cNvSpPr/>
          <p:nvPr/>
        </p:nvSpPr>
        <p:spPr>
          <a:xfrm>
            <a:off x="10675198"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42" name="PPT世界-21"/>
          <p:cNvSpPr/>
          <p:nvPr/>
        </p:nvSpPr>
        <p:spPr>
          <a:xfrm>
            <a:off x="10742223" y="6203314"/>
            <a:ext cx="207242" cy="17088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43" name="PPT世界-22"/>
          <p:cNvSpPr/>
          <p:nvPr/>
        </p:nvSpPr>
        <p:spPr>
          <a:xfrm>
            <a:off x="11178150" y="6118111"/>
            <a:ext cx="341292" cy="3412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45" name="PPT世界-23"/>
          <p:cNvSpPr/>
          <p:nvPr/>
        </p:nvSpPr>
        <p:spPr>
          <a:xfrm>
            <a:off x="11267124" y="6185136"/>
            <a:ext cx="163342" cy="207241"/>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思源黑体 CN Bold" panose="020B08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ppt_x</p:attrName>
                                        </p:attrNameLst>
                                      </p:cBhvr>
                                      <p:tavLst>
                                        <p:tav tm="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37" name="PPT世界-2"/>
          <p:cNvGrpSpPr/>
          <p:nvPr/>
        </p:nvGrpSpPr>
        <p:grpSpPr>
          <a:xfrm>
            <a:off x="4018012" y="3314544"/>
            <a:ext cx="4155976" cy="671784"/>
            <a:chOff x="4018012" y="3314544"/>
            <a:chExt cx="4155976" cy="671784"/>
          </a:xfrm>
        </p:grpSpPr>
        <p:cxnSp>
          <p:nvCxnSpPr>
            <p:cNvPr id="26" name="PPT世界-2-1"/>
            <p:cNvCxnSpPr/>
            <p:nvPr/>
          </p:nvCxnSpPr>
          <p:spPr>
            <a:xfrm>
              <a:off x="4165525" y="3314544"/>
              <a:ext cx="0" cy="436164"/>
            </a:xfrm>
            <a:prstGeom prst="line">
              <a:avLst/>
            </a:prstGeom>
            <a:noFill/>
            <a:ln w="38100" cap="rnd" cmpd="sng" algn="ctr">
              <a:gradFill>
                <a:gsLst>
                  <a:gs pos="0">
                    <a:schemeClr val="accent3"/>
                  </a:gs>
                  <a:gs pos="100000">
                    <a:schemeClr val="accent3">
                      <a:alpha val="0"/>
                    </a:schemeClr>
                  </a:gs>
                </a:gsLst>
                <a:lin ang="5400000" scaled="1"/>
              </a:gradFill>
              <a:prstDash val="solid"/>
              <a:miter lim="800000"/>
            </a:ln>
            <a:effectLst/>
          </p:spPr>
        </p:cxnSp>
        <p:cxnSp>
          <p:nvCxnSpPr>
            <p:cNvPr id="27" name="PPT世界-2-2"/>
            <p:cNvCxnSpPr/>
            <p:nvPr/>
          </p:nvCxnSpPr>
          <p:spPr>
            <a:xfrm>
              <a:off x="4319138" y="3462746"/>
              <a:ext cx="0" cy="523582"/>
            </a:xfrm>
            <a:prstGeom prst="line">
              <a:avLst/>
            </a:prstGeom>
            <a:noFill/>
            <a:ln w="38100" cap="rnd" cmpd="sng" algn="ctr">
              <a:gradFill>
                <a:gsLst>
                  <a:gs pos="0">
                    <a:schemeClr val="accent3"/>
                  </a:gs>
                  <a:gs pos="100000">
                    <a:schemeClr val="accent3">
                      <a:alpha val="0"/>
                    </a:schemeClr>
                  </a:gs>
                </a:gsLst>
                <a:lin ang="5400000" scaled="1"/>
              </a:gradFill>
              <a:prstDash val="solid"/>
              <a:miter lim="800000"/>
            </a:ln>
            <a:effectLst/>
          </p:spPr>
        </p:cxnSp>
        <p:cxnSp>
          <p:nvCxnSpPr>
            <p:cNvPr id="28" name="PPT世界-2-3"/>
            <p:cNvCxnSpPr/>
            <p:nvPr/>
          </p:nvCxnSpPr>
          <p:spPr>
            <a:xfrm>
              <a:off x="4018012" y="3746041"/>
              <a:ext cx="0" cy="240287"/>
            </a:xfrm>
            <a:prstGeom prst="line">
              <a:avLst/>
            </a:prstGeom>
            <a:noFill/>
            <a:ln w="38100" cap="rnd" cmpd="sng" algn="ctr">
              <a:gradFill>
                <a:gsLst>
                  <a:gs pos="0">
                    <a:schemeClr val="accent3"/>
                  </a:gs>
                  <a:gs pos="100000">
                    <a:schemeClr val="accent3">
                      <a:alpha val="0"/>
                    </a:schemeClr>
                  </a:gs>
                </a:gsLst>
                <a:lin ang="5400000" scaled="1"/>
              </a:gradFill>
              <a:prstDash val="solid"/>
              <a:miter lim="800000"/>
            </a:ln>
            <a:effectLst/>
          </p:spPr>
        </p:cxnSp>
        <p:cxnSp>
          <p:nvCxnSpPr>
            <p:cNvPr id="29" name="PPT世界-2-4"/>
            <p:cNvCxnSpPr/>
            <p:nvPr/>
          </p:nvCxnSpPr>
          <p:spPr>
            <a:xfrm flipH="1">
              <a:off x="8026475" y="3314544"/>
              <a:ext cx="0" cy="436164"/>
            </a:xfrm>
            <a:prstGeom prst="line">
              <a:avLst/>
            </a:prstGeom>
            <a:noFill/>
            <a:ln w="38100" cap="rnd" cmpd="sng" algn="ctr">
              <a:gradFill>
                <a:gsLst>
                  <a:gs pos="0">
                    <a:schemeClr val="accent3"/>
                  </a:gs>
                  <a:gs pos="100000">
                    <a:schemeClr val="accent3">
                      <a:alpha val="0"/>
                    </a:schemeClr>
                  </a:gs>
                </a:gsLst>
                <a:lin ang="5400000" scaled="1"/>
              </a:gradFill>
              <a:prstDash val="solid"/>
              <a:miter lim="800000"/>
            </a:ln>
            <a:effectLst/>
          </p:spPr>
        </p:cxnSp>
        <p:cxnSp>
          <p:nvCxnSpPr>
            <p:cNvPr id="30" name="PPT世界-2-5"/>
            <p:cNvCxnSpPr/>
            <p:nvPr/>
          </p:nvCxnSpPr>
          <p:spPr>
            <a:xfrm flipH="1">
              <a:off x="7872862" y="3462746"/>
              <a:ext cx="0" cy="523582"/>
            </a:xfrm>
            <a:prstGeom prst="line">
              <a:avLst/>
            </a:prstGeom>
            <a:noFill/>
            <a:ln w="38100" cap="rnd" cmpd="sng" algn="ctr">
              <a:gradFill>
                <a:gsLst>
                  <a:gs pos="0">
                    <a:schemeClr val="accent3"/>
                  </a:gs>
                  <a:gs pos="100000">
                    <a:schemeClr val="accent3">
                      <a:alpha val="0"/>
                    </a:schemeClr>
                  </a:gs>
                </a:gsLst>
                <a:lin ang="5400000" scaled="1"/>
              </a:gradFill>
              <a:prstDash val="solid"/>
              <a:miter lim="800000"/>
            </a:ln>
            <a:effectLst/>
          </p:spPr>
        </p:cxnSp>
        <p:cxnSp>
          <p:nvCxnSpPr>
            <p:cNvPr id="31" name="PPT世界-2-6"/>
            <p:cNvCxnSpPr/>
            <p:nvPr/>
          </p:nvCxnSpPr>
          <p:spPr>
            <a:xfrm flipH="1">
              <a:off x="8173988" y="3746041"/>
              <a:ext cx="0" cy="240287"/>
            </a:xfrm>
            <a:prstGeom prst="line">
              <a:avLst/>
            </a:prstGeom>
            <a:noFill/>
            <a:ln w="38100" cap="rnd" cmpd="sng" algn="ctr">
              <a:gradFill>
                <a:gsLst>
                  <a:gs pos="0">
                    <a:schemeClr val="accent3"/>
                  </a:gs>
                  <a:gs pos="100000">
                    <a:schemeClr val="accent3">
                      <a:alpha val="0"/>
                    </a:schemeClr>
                  </a:gs>
                </a:gsLst>
                <a:lin ang="5400000" scaled="1"/>
              </a:gradFill>
              <a:prstDash val="solid"/>
              <a:miter lim="800000"/>
            </a:ln>
            <a:effectLst/>
          </p:spPr>
        </p:cxnSp>
      </p:grpSp>
      <p:grpSp>
        <p:nvGrpSpPr>
          <p:cNvPr id="2" name="PPT世界-3"/>
          <p:cNvGrpSpPr/>
          <p:nvPr/>
        </p:nvGrpSpPr>
        <p:grpSpPr>
          <a:xfrm>
            <a:off x="853675" y="2245938"/>
            <a:ext cx="2796578" cy="3305893"/>
            <a:chOff x="853675" y="2245938"/>
            <a:chExt cx="2796578" cy="3305893"/>
          </a:xfrm>
        </p:grpSpPr>
        <p:sp>
          <p:nvSpPr>
            <p:cNvPr id="11" name="PPT世界-3-1"/>
            <p:cNvSpPr txBox="1"/>
            <p:nvPr/>
          </p:nvSpPr>
          <p:spPr>
            <a:xfrm>
              <a:off x="1075351" y="2245938"/>
              <a:ext cx="2353227" cy="830997"/>
            </a:xfrm>
            <a:prstGeom prst="rect">
              <a:avLst/>
            </a:prstGeom>
            <a:noFill/>
          </p:spPr>
          <p:txBody>
            <a:bodyPr wrap="square" rtlCol="0">
              <a:noAutofit/>
            </a:bodyPr>
            <a:lstStyle/>
            <a:p>
              <a:pPr marL="0" marR="0" lvl="0" indent="0" algn="ctr" defTabSz="914400" rtl="0" eaLnBrk="1" fontAlgn="auto" latinLnBrk="0" hangingPunct="1">
                <a:spcBef>
                  <a:spcPts val="0"/>
                </a:spcBef>
                <a:spcAft>
                  <a:spcPts val="0"/>
                </a:spcAft>
                <a:buClrTx/>
                <a:buSzTx/>
                <a:buFontTx/>
                <a:buNone/>
                <a:defRPr/>
              </a:pPr>
              <a:r>
                <a:rPr kumimoji="0" lang="en-US" altLang="zh-CN" sz="48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XXXX</a:t>
              </a:r>
              <a:r>
                <a:rPr kumimoji="0" lang="zh-CN" altLang="en-US" sz="2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万</a:t>
              </a:r>
              <a:endParaRPr kumimoji="0" lang="zh-CN" altLang="en-US" sz="48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2" name="PPT世界-3-2"/>
            <p:cNvSpPr/>
            <p:nvPr>
              <p:custDataLst>
                <p:tags r:id="rId7"/>
              </p:custDataLst>
            </p:nvPr>
          </p:nvSpPr>
          <p:spPr>
            <a:xfrm>
              <a:off x="1209253" y="3517406"/>
              <a:ext cx="2085422" cy="296500"/>
            </a:xfrm>
            <a:prstGeom prst="ellipse">
              <a:avLst/>
            </a:prstGeom>
            <a:gradFill>
              <a:gsLst>
                <a:gs pos="100000">
                  <a:schemeClr val="accent1">
                    <a:alpha val="50000"/>
                  </a:schemeClr>
                </a:gs>
                <a:gs pos="33000">
                  <a:schemeClr val="accent1">
                    <a:alpha val="0"/>
                  </a:schemeClr>
                </a:gs>
              </a:gsLst>
              <a:lin ang="5400000" scaled="1"/>
            </a:gradFill>
            <a:ln w="12700" cap="flat" cmpd="sng" algn="ctr">
              <a:noFill/>
              <a:prstDash val="solid"/>
              <a:miter lim="800000"/>
            </a:ln>
            <a:effectLst/>
          </p:spPr>
          <p:txBody>
            <a:bodyPr lIns="184982" tIns="92491" rIns="184982" bIns="92491"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4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3" name="PPT世界-3-3"/>
            <p:cNvSpPr/>
            <p:nvPr>
              <p:custDataLst>
                <p:tags r:id="rId8"/>
              </p:custDataLst>
            </p:nvPr>
          </p:nvSpPr>
          <p:spPr>
            <a:xfrm>
              <a:off x="853675" y="3339745"/>
              <a:ext cx="2796578" cy="594112"/>
            </a:xfrm>
            <a:prstGeom prst="ellipse">
              <a:avLst/>
            </a:prstGeom>
            <a:noFill/>
            <a:ln w="19269" cap="flat" cmpd="sng" algn="ctr">
              <a:gradFill>
                <a:gsLst>
                  <a:gs pos="13000">
                    <a:schemeClr val="accent1">
                      <a:alpha val="0"/>
                    </a:schemeClr>
                  </a:gs>
                  <a:gs pos="44000">
                    <a:schemeClr val="accent1"/>
                  </a:gs>
                </a:gsLst>
                <a:lin ang="5400000" scaled="1"/>
              </a:gradFill>
              <a:prstDash val="solid"/>
              <a:miter lim="800000"/>
            </a:ln>
            <a:effectLst/>
          </p:spPr>
          <p:txBody>
            <a:bodyPr lIns="184982" tIns="92491" rIns="184982" bIns="92491"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4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4" name="PPT世界-3-4"/>
            <p:cNvSpPr/>
            <p:nvPr>
              <p:custDataLst>
                <p:tags r:id="rId9"/>
              </p:custDataLst>
            </p:nvPr>
          </p:nvSpPr>
          <p:spPr>
            <a:xfrm>
              <a:off x="1644970" y="3506845"/>
              <a:ext cx="1213988" cy="172604"/>
            </a:xfrm>
            <a:prstGeom prst="ellipse">
              <a:avLst/>
            </a:prstGeom>
            <a:gradFill>
              <a:gsLst>
                <a:gs pos="100000">
                  <a:schemeClr val="accent1">
                    <a:alpha val="80000"/>
                  </a:schemeClr>
                </a:gs>
                <a:gs pos="8000">
                  <a:schemeClr val="accent1">
                    <a:alpha val="0"/>
                  </a:schemeClr>
                </a:gs>
              </a:gsLst>
              <a:lin ang="5400000" scaled="1"/>
            </a:gradFill>
            <a:ln w="12700" cap="flat" cmpd="sng" algn="ctr">
              <a:noFill/>
              <a:prstDash val="solid"/>
              <a:miter lim="800000"/>
            </a:ln>
            <a:effectLst/>
          </p:spPr>
          <p:txBody>
            <a:bodyPr lIns="184982" tIns="92491" rIns="184982" bIns="92491"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4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5" name="PPT世界-3-5"/>
            <p:cNvSpPr txBox="1"/>
            <p:nvPr/>
          </p:nvSpPr>
          <p:spPr>
            <a:xfrm>
              <a:off x="853675" y="4112847"/>
              <a:ext cx="2796578" cy="1438984"/>
            </a:xfrm>
            <a:prstGeom prst="rect">
              <a:avLst/>
            </a:prstGeom>
            <a:noFill/>
          </p:spPr>
          <p:txBody>
            <a:bodyPr wrap="square" lIns="0" tIns="0" rIns="0" bIns="0" rtlCol="0">
              <a:noAutofit/>
            </a:bodyPr>
            <a:lstStyle/>
            <a:p>
              <a:pPr algn="ctr">
                <a:lnSpc>
                  <a:spcPct val="15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单击此处键入文本单击单击单击此处键入文本单击单击单击此处键入文本单击单击单击此处键入文本单击单击</a:t>
              </a:r>
              <a:r>
                <a:rPr lang="zh-CN" altLang="en-US" sz="1600" dirty="0">
                  <a:solidFill>
                    <a:prstClr val="black">
                      <a:lumMod val="65000"/>
                      <a:lumOff val="35000"/>
                    </a:prstClr>
                  </a:solidFill>
                  <a:latin typeface="思源黑体 CN Light" panose="020B0300000000000000" pitchFamily="34" charset="-122"/>
                  <a:ea typeface="思源黑体 CN Light" panose="020B0300000000000000" pitchFamily="34" charset="-122"/>
                  <a:cs typeface="+mn-ea"/>
                  <a:sym typeface="+mn-lt"/>
                </a:rPr>
                <a:t>。</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32" name="PPT世界-3-6"/>
            <p:cNvSpPr/>
            <p:nvPr/>
          </p:nvSpPr>
          <p:spPr>
            <a:xfrm>
              <a:off x="988189" y="3024463"/>
              <a:ext cx="2527550" cy="400110"/>
            </a:xfrm>
            <a:prstGeom prst="rect">
              <a:avLst/>
            </a:prstGeom>
          </p:spPr>
          <p:txBody>
            <a:bodyPr wrap="square">
              <a:noAutofit/>
            </a:bodyPr>
            <a:lstStyle/>
            <a:p>
              <a:pPr marL="0" marR="0" lvl="0" indent="0" algn="ctr" defTabSz="457200" rtl="0" eaLnBrk="1" fontAlgn="auto" latinLnBrk="0" hangingPunct="1">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添加标题文字</a:t>
              </a:r>
            </a:p>
          </p:txBody>
        </p:sp>
      </p:grpSp>
      <p:grpSp>
        <p:nvGrpSpPr>
          <p:cNvPr id="35" name="PPT世界-4"/>
          <p:cNvGrpSpPr/>
          <p:nvPr/>
        </p:nvGrpSpPr>
        <p:grpSpPr>
          <a:xfrm>
            <a:off x="4695683" y="2245938"/>
            <a:ext cx="2796578" cy="3305123"/>
            <a:chOff x="4695683" y="2245938"/>
            <a:chExt cx="2796578" cy="3305123"/>
          </a:xfrm>
        </p:grpSpPr>
        <p:sp>
          <p:nvSpPr>
            <p:cNvPr id="16" name="PPT世界-4-1"/>
            <p:cNvSpPr txBox="1"/>
            <p:nvPr/>
          </p:nvSpPr>
          <p:spPr>
            <a:xfrm>
              <a:off x="4917359" y="2245938"/>
              <a:ext cx="2353227" cy="830997"/>
            </a:xfrm>
            <a:prstGeom prst="rect">
              <a:avLst/>
            </a:prstGeom>
            <a:noFill/>
          </p:spPr>
          <p:txBody>
            <a:bodyPr wrap="square" rtlCol="0">
              <a:noAutofit/>
            </a:bodyPr>
            <a:lstStyle/>
            <a:p>
              <a:pPr marL="0" marR="0" lvl="0" indent="0" algn="ctr" defTabSz="914400" rtl="0" eaLnBrk="1" fontAlgn="auto" latinLnBrk="0" hangingPunct="1">
                <a:spcBef>
                  <a:spcPts val="0"/>
                </a:spcBef>
                <a:spcAft>
                  <a:spcPts val="0"/>
                </a:spcAft>
                <a:buClrTx/>
                <a:buSzTx/>
                <a:buFontTx/>
                <a:buNone/>
                <a:defRPr/>
              </a:pPr>
              <a:r>
                <a:rPr kumimoji="0" lang="en-US" altLang="zh-CN" sz="4800" b="1"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XXX</a:t>
              </a:r>
              <a:r>
                <a:rPr kumimoji="0" lang="zh-CN" altLang="en-US" sz="2400" b="1"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亿</a:t>
              </a:r>
              <a:endParaRPr kumimoji="0" lang="zh-CN" altLang="en-US" sz="4800" b="1"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7" name="PPT世界-4-2"/>
            <p:cNvSpPr/>
            <p:nvPr>
              <p:custDataLst>
                <p:tags r:id="rId4"/>
              </p:custDataLst>
            </p:nvPr>
          </p:nvSpPr>
          <p:spPr>
            <a:xfrm>
              <a:off x="5051261" y="3517406"/>
              <a:ext cx="2085422" cy="296500"/>
            </a:xfrm>
            <a:prstGeom prst="ellipse">
              <a:avLst/>
            </a:prstGeom>
            <a:gradFill>
              <a:gsLst>
                <a:gs pos="100000">
                  <a:schemeClr val="accent3">
                    <a:alpha val="50000"/>
                  </a:schemeClr>
                </a:gs>
                <a:gs pos="33000">
                  <a:schemeClr val="accent3">
                    <a:alpha val="0"/>
                  </a:schemeClr>
                </a:gs>
              </a:gsLst>
              <a:lin ang="5400000" scaled="1"/>
            </a:gradFill>
            <a:ln w="12700" cap="flat" cmpd="sng" algn="ctr">
              <a:noFill/>
              <a:prstDash val="solid"/>
              <a:miter lim="800000"/>
            </a:ln>
            <a:effectLst/>
          </p:spPr>
          <p:txBody>
            <a:bodyPr lIns="184982" tIns="92491" rIns="184982" bIns="92491"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4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8" name="PPT世界-4-3"/>
            <p:cNvSpPr/>
            <p:nvPr>
              <p:custDataLst>
                <p:tags r:id="rId5"/>
              </p:custDataLst>
            </p:nvPr>
          </p:nvSpPr>
          <p:spPr>
            <a:xfrm>
              <a:off x="4695683" y="3339745"/>
              <a:ext cx="2796578" cy="594112"/>
            </a:xfrm>
            <a:prstGeom prst="ellipse">
              <a:avLst/>
            </a:prstGeom>
            <a:noFill/>
            <a:ln w="19269" cap="flat" cmpd="sng" algn="ctr">
              <a:gradFill>
                <a:gsLst>
                  <a:gs pos="13000">
                    <a:schemeClr val="accent3">
                      <a:alpha val="0"/>
                    </a:schemeClr>
                  </a:gs>
                  <a:gs pos="44000">
                    <a:schemeClr val="accent3"/>
                  </a:gs>
                </a:gsLst>
                <a:lin ang="5400000" scaled="1"/>
              </a:gradFill>
              <a:prstDash val="solid"/>
              <a:miter lim="800000"/>
            </a:ln>
            <a:effectLst/>
          </p:spPr>
          <p:txBody>
            <a:bodyPr lIns="184982" tIns="92491" rIns="184982" bIns="92491"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4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9" name="PPT世界-4-4"/>
            <p:cNvSpPr/>
            <p:nvPr>
              <p:custDataLst>
                <p:tags r:id="rId6"/>
              </p:custDataLst>
            </p:nvPr>
          </p:nvSpPr>
          <p:spPr>
            <a:xfrm>
              <a:off x="5486978" y="3506845"/>
              <a:ext cx="1213988" cy="172604"/>
            </a:xfrm>
            <a:prstGeom prst="ellipse">
              <a:avLst/>
            </a:prstGeom>
            <a:gradFill>
              <a:gsLst>
                <a:gs pos="100000">
                  <a:schemeClr val="accent3">
                    <a:alpha val="80000"/>
                  </a:schemeClr>
                </a:gs>
                <a:gs pos="8000">
                  <a:schemeClr val="accent3">
                    <a:alpha val="0"/>
                  </a:schemeClr>
                </a:gs>
              </a:gsLst>
              <a:lin ang="5400000" scaled="1"/>
            </a:gradFill>
            <a:ln w="12700" cap="flat" cmpd="sng" algn="ctr">
              <a:noFill/>
              <a:prstDash val="solid"/>
              <a:miter lim="800000"/>
            </a:ln>
            <a:effectLst/>
          </p:spPr>
          <p:txBody>
            <a:bodyPr lIns="184982" tIns="92491" rIns="184982" bIns="92491"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4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0" name="PPT世界-4-5"/>
            <p:cNvSpPr txBox="1"/>
            <p:nvPr/>
          </p:nvSpPr>
          <p:spPr>
            <a:xfrm>
              <a:off x="4695683" y="4112847"/>
              <a:ext cx="2796578" cy="1438214"/>
            </a:xfrm>
            <a:prstGeom prst="rect">
              <a:avLst/>
            </a:prstGeom>
            <a:noFill/>
          </p:spPr>
          <p:txBody>
            <a:bodyPr wrap="square" lIns="0" tIns="0" rIns="0" bIns="0" rtlCol="0">
              <a:noAutofit/>
            </a:bodyPr>
            <a:lstStyle/>
            <a:p>
              <a:pPr algn="ctr">
                <a:lnSpc>
                  <a:spcPct val="15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单击此处键入文本单击单击单击此处键入文本单击单击单击此处键入文本单击单击单击此处键入文本单击单击</a:t>
              </a:r>
              <a:r>
                <a:rPr lang="zh-CN" altLang="en-US" sz="1600" dirty="0">
                  <a:solidFill>
                    <a:prstClr val="black">
                      <a:lumMod val="65000"/>
                      <a:lumOff val="35000"/>
                    </a:prstClr>
                  </a:solidFill>
                  <a:latin typeface="思源黑体 CN Light" panose="020B0300000000000000" pitchFamily="34" charset="-122"/>
                  <a:ea typeface="思源黑体 CN Light" panose="020B0300000000000000" pitchFamily="34" charset="-122"/>
                  <a:cs typeface="+mn-ea"/>
                  <a:sym typeface="+mn-lt"/>
                </a:rPr>
                <a:t>。</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33" name="PPT世界-4-6"/>
            <p:cNvSpPr/>
            <p:nvPr/>
          </p:nvSpPr>
          <p:spPr>
            <a:xfrm>
              <a:off x="4830197" y="3024463"/>
              <a:ext cx="2527550" cy="400110"/>
            </a:xfrm>
            <a:prstGeom prst="rect">
              <a:avLst/>
            </a:prstGeom>
          </p:spPr>
          <p:txBody>
            <a:bodyPr wrap="square">
              <a:noAutofit/>
            </a:bodyPr>
            <a:lstStyle/>
            <a:p>
              <a:pPr marL="0" marR="0" lvl="0" indent="0" algn="ctr" defTabSz="457200" rtl="0" eaLnBrk="1" fontAlgn="auto" latinLnBrk="0" hangingPunct="1">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添加标题文字</a:t>
              </a:r>
            </a:p>
          </p:txBody>
        </p:sp>
      </p:grpSp>
      <p:grpSp>
        <p:nvGrpSpPr>
          <p:cNvPr id="36" name="PPT世界-5"/>
          <p:cNvGrpSpPr/>
          <p:nvPr/>
        </p:nvGrpSpPr>
        <p:grpSpPr>
          <a:xfrm>
            <a:off x="8537690" y="2245938"/>
            <a:ext cx="2796578" cy="3305123"/>
            <a:chOff x="8537690" y="2245938"/>
            <a:chExt cx="2796578" cy="3305123"/>
          </a:xfrm>
        </p:grpSpPr>
        <p:sp>
          <p:nvSpPr>
            <p:cNvPr id="21" name="PPT世界-5-1"/>
            <p:cNvSpPr txBox="1"/>
            <p:nvPr/>
          </p:nvSpPr>
          <p:spPr>
            <a:xfrm>
              <a:off x="8759366" y="2245938"/>
              <a:ext cx="2353227" cy="830997"/>
            </a:xfrm>
            <a:prstGeom prst="rect">
              <a:avLst/>
            </a:prstGeom>
            <a:noFill/>
          </p:spPr>
          <p:txBody>
            <a:bodyPr wrap="square" rtlCol="0">
              <a:noAutofit/>
            </a:bodyPr>
            <a:lstStyle/>
            <a:p>
              <a:pPr marL="0" marR="0" lvl="0" indent="0" algn="ctr" defTabSz="914400" rtl="0" eaLnBrk="1" fontAlgn="auto" latinLnBrk="0" hangingPunct="1">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第</a:t>
              </a:r>
              <a:r>
                <a:rPr kumimoji="0" lang="en-US" altLang="zh-CN" sz="48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X</a:t>
              </a:r>
              <a:r>
                <a:rPr kumimoji="0" lang="zh-CN" altLang="en-US" sz="24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名</a:t>
              </a:r>
              <a:endParaRPr kumimoji="0" lang="zh-CN" altLang="en-US" sz="48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2" name="PPT世界-5-2"/>
            <p:cNvSpPr/>
            <p:nvPr>
              <p:custDataLst>
                <p:tags r:id="rId1"/>
              </p:custDataLst>
            </p:nvPr>
          </p:nvSpPr>
          <p:spPr>
            <a:xfrm>
              <a:off x="8893268" y="3517406"/>
              <a:ext cx="2085422" cy="296500"/>
            </a:xfrm>
            <a:prstGeom prst="ellipse">
              <a:avLst/>
            </a:prstGeom>
            <a:gradFill>
              <a:gsLst>
                <a:gs pos="100000">
                  <a:schemeClr val="accent1">
                    <a:alpha val="50000"/>
                  </a:schemeClr>
                </a:gs>
                <a:gs pos="33000">
                  <a:schemeClr val="accent1">
                    <a:alpha val="0"/>
                  </a:schemeClr>
                </a:gs>
              </a:gsLst>
              <a:lin ang="5400000" scaled="1"/>
            </a:gradFill>
            <a:ln w="12700" cap="flat" cmpd="sng" algn="ctr">
              <a:noFill/>
              <a:prstDash val="solid"/>
              <a:miter lim="800000"/>
            </a:ln>
            <a:effectLst/>
          </p:spPr>
          <p:txBody>
            <a:bodyPr lIns="184982" tIns="92491" rIns="184982" bIns="92491" rtlCol="0" anchor="ctr">
              <a:noAutofit/>
            </a:bodyPr>
            <a:lstStyle/>
            <a:p>
              <a:pPr algn="ctr"/>
              <a:endParaRPr lang="zh-CN" altLang="en-US" sz="3640" kern="0" dirty="0">
                <a:solidFill>
                  <a:prstClr val="white"/>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3" name="PPT世界-5-3"/>
            <p:cNvSpPr/>
            <p:nvPr>
              <p:custDataLst>
                <p:tags r:id="rId2"/>
              </p:custDataLst>
            </p:nvPr>
          </p:nvSpPr>
          <p:spPr>
            <a:xfrm>
              <a:off x="8537690" y="3339745"/>
              <a:ext cx="2796578" cy="594112"/>
            </a:xfrm>
            <a:prstGeom prst="ellipse">
              <a:avLst/>
            </a:prstGeom>
            <a:noFill/>
            <a:ln w="19269" cap="flat" cmpd="sng" algn="ctr">
              <a:gradFill>
                <a:gsLst>
                  <a:gs pos="13000">
                    <a:schemeClr val="accent1">
                      <a:alpha val="0"/>
                    </a:schemeClr>
                  </a:gs>
                  <a:gs pos="44000">
                    <a:schemeClr val="accent1"/>
                  </a:gs>
                </a:gsLst>
                <a:lin ang="5400000" scaled="1"/>
              </a:gradFill>
              <a:prstDash val="solid"/>
              <a:miter lim="800000"/>
            </a:ln>
            <a:effectLst/>
          </p:spPr>
          <p:txBody>
            <a:bodyPr lIns="184982" tIns="92491" rIns="184982" bIns="92491" rtlCol="0" anchor="ctr">
              <a:noAutofit/>
            </a:bodyPr>
            <a:lstStyle/>
            <a:p>
              <a:pPr algn="ctr"/>
              <a:endParaRPr lang="zh-CN" altLang="en-US" sz="3640" kern="0" dirty="0">
                <a:solidFill>
                  <a:prstClr val="white"/>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4" name="PPT世界-5-4"/>
            <p:cNvSpPr/>
            <p:nvPr>
              <p:custDataLst>
                <p:tags r:id="rId3"/>
              </p:custDataLst>
            </p:nvPr>
          </p:nvSpPr>
          <p:spPr>
            <a:xfrm>
              <a:off x="9328985" y="3506845"/>
              <a:ext cx="1213988" cy="172604"/>
            </a:xfrm>
            <a:prstGeom prst="ellipse">
              <a:avLst/>
            </a:prstGeom>
            <a:gradFill>
              <a:gsLst>
                <a:gs pos="100000">
                  <a:schemeClr val="accent1">
                    <a:alpha val="80000"/>
                  </a:schemeClr>
                </a:gs>
                <a:gs pos="8000">
                  <a:schemeClr val="accent1">
                    <a:alpha val="0"/>
                  </a:schemeClr>
                </a:gs>
              </a:gsLst>
              <a:lin ang="5400000" scaled="1"/>
            </a:gradFill>
            <a:ln w="12700" cap="flat" cmpd="sng" algn="ctr">
              <a:noFill/>
              <a:prstDash val="solid"/>
              <a:miter lim="800000"/>
            </a:ln>
            <a:effectLst/>
          </p:spPr>
          <p:txBody>
            <a:bodyPr lIns="184982" tIns="92491" rIns="184982" bIns="92491" rtlCol="0" anchor="ctr">
              <a:noAutofit/>
            </a:bodyPr>
            <a:lstStyle/>
            <a:p>
              <a:pPr algn="ctr"/>
              <a:endParaRPr lang="zh-CN" altLang="en-US" sz="3640" kern="0" dirty="0">
                <a:solidFill>
                  <a:prstClr val="white"/>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5" name="PPT世界-5-5"/>
            <p:cNvSpPr txBox="1"/>
            <p:nvPr/>
          </p:nvSpPr>
          <p:spPr>
            <a:xfrm>
              <a:off x="8537690" y="4112847"/>
              <a:ext cx="2796578" cy="1438214"/>
            </a:xfrm>
            <a:prstGeom prst="rect">
              <a:avLst/>
            </a:prstGeom>
            <a:noFill/>
          </p:spPr>
          <p:txBody>
            <a:bodyPr wrap="square" lIns="0" tIns="0" rIns="0" bIns="0" rtlCol="0">
              <a:noAutofit/>
            </a:bodyPr>
            <a:lstStyle/>
            <a:p>
              <a:pPr algn="ctr">
                <a:lnSpc>
                  <a:spcPct val="15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ea"/>
                  <a:sym typeface="+mn-lt"/>
                </a:rPr>
                <a:t>单击此处键入文本单击单击单击此处键入文本单击单击单击此处键入文本单击单击单击此处键入文本单击单击</a:t>
              </a:r>
              <a:r>
                <a:rPr lang="zh-CN" altLang="en-US" sz="1600" dirty="0">
                  <a:solidFill>
                    <a:prstClr val="black">
                      <a:lumMod val="65000"/>
                      <a:lumOff val="35000"/>
                    </a:prstClr>
                  </a:solidFill>
                  <a:latin typeface="思源黑体 CN Light" panose="020B0300000000000000" pitchFamily="34" charset="-122"/>
                  <a:ea typeface="思源黑体 CN Light" panose="020B0300000000000000" pitchFamily="34" charset="-122"/>
                  <a:cs typeface="+mn-ea"/>
                  <a:sym typeface="+mn-lt"/>
                </a:rPr>
                <a:t>。</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34" name="PPT世界-5-6"/>
            <p:cNvSpPr/>
            <p:nvPr/>
          </p:nvSpPr>
          <p:spPr>
            <a:xfrm>
              <a:off x="8672204" y="3024463"/>
              <a:ext cx="2527550" cy="400110"/>
            </a:xfrm>
            <a:prstGeom prst="rect">
              <a:avLst/>
            </a:prstGeom>
          </p:spPr>
          <p:txBody>
            <a:bodyPr wrap="square">
              <a:noAutofit/>
            </a:bodyPr>
            <a:lstStyle/>
            <a:p>
              <a:pPr marL="0" marR="0" lvl="0" indent="0" algn="ctr" defTabSz="457200" rtl="0" eaLnBrk="1" fontAlgn="auto" latinLnBrk="0" hangingPunct="1">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添加标题文字</a:t>
              </a:r>
            </a:p>
          </p:txBody>
        </p:sp>
      </p:grpSp>
      <p:grpSp>
        <p:nvGrpSpPr>
          <p:cNvPr id="59" name="PPT世界-6"/>
          <p:cNvGrpSpPr/>
          <p:nvPr/>
        </p:nvGrpSpPr>
        <p:grpSpPr>
          <a:xfrm>
            <a:off x="373903" y="318707"/>
            <a:ext cx="684894" cy="684893"/>
            <a:chOff x="6050803" y="1099757"/>
            <a:chExt cx="684894" cy="684893"/>
          </a:xfrm>
        </p:grpSpPr>
        <p:sp>
          <p:nvSpPr>
            <p:cNvPr id="60" name="PPT世界-6-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1" name="PPT世界-6-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62" name="PPT世界-7"/>
          <p:cNvGrpSpPr/>
          <p:nvPr/>
        </p:nvGrpSpPr>
        <p:grpSpPr>
          <a:xfrm>
            <a:off x="1246504" y="328232"/>
            <a:ext cx="2083389" cy="673099"/>
            <a:chOff x="7533004" y="1222090"/>
            <a:chExt cx="2083389" cy="673099"/>
          </a:xfrm>
        </p:grpSpPr>
        <p:sp>
          <p:nvSpPr>
            <p:cNvPr id="63" name="PPT世界-7-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业绩展示</a:t>
              </a:r>
            </a:p>
          </p:txBody>
        </p:sp>
        <p:sp>
          <p:nvSpPr>
            <p:cNvPr id="64" name="PPT世界-7-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PERFORMANCE DISPLAY</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anim calcmode="lin" valueType="num">
                                      <p:cBhvr>
                                        <p:cTn id="14" dur="500" fill="hold"/>
                                        <p:tgtEl>
                                          <p:spTgt spid="35"/>
                                        </p:tgtEl>
                                        <p:attrNameLst>
                                          <p:attrName>ppt_x</p:attrName>
                                        </p:attrNameLst>
                                      </p:cBhvr>
                                      <p:tavLst>
                                        <p:tav tm="0">
                                          <p:val>
                                            <p:strVal val="#ppt_x"/>
                                          </p:val>
                                        </p:tav>
                                        <p:tav tm="100000">
                                          <p:val>
                                            <p:strVal val="#ppt_x"/>
                                          </p:val>
                                        </p:tav>
                                      </p:tavLst>
                                    </p:anim>
                                    <p:anim calcmode="lin" valueType="num">
                                      <p:cBhvr>
                                        <p:cTn id="15" dur="500" fill="hold"/>
                                        <p:tgtEl>
                                          <p:spTgt spid="3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anim calcmode="lin" valueType="num">
                                      <p:cBhvr>
                                        <p:cTn id="20" dur="500" fill="hold"/>
                                        <p:tgtEl>
                                          <p:spTgt spid="36"/>
                                        </p:tgtEl>
                                        <p:attrNameLst>
                                          <p:attrName>ppt_x</p:attrName>
                                        </p:attrNameLst>
                                      </p:cBhvr>
                                      <p:tavLst>
                                        <p:tav tm="0">
                                          <p:val>
                                            <p:strVal val="#ppt_x"/>
                                          </p:val>
                                        </p:tav>
                                        <p:tav tm="100000">
                                          <p:val>
                                            <p:strVal val="#ppt_x"/>
                                          </p:val>
                                        </p:tav>
                                      </p:tavLst>
                                    </p:anim>
                                    <p:anim calcmode="lin" valueType="num">
                                      <p:cBhvr>
                                        <p:cTn id="21" dur="500" fill="hold"/>
                                        <p:tgtEl>
                                          <p:spTgt spid="3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anim calcmode="lin" valueType="num">
                                      <p:cBhvr>
                                        <p:cTn id="26" dur="500" fill="hold"/>
                                        <p:tgtEl>
                                          <p:spTgt spid="37"/>
                                        </p:tgtEl>
                                        <p:attrNameLst>
                                          <p:attrName>ppt_x</p:attrName>
                                        </p:attrNameLst>
                                      </p:cBhvr>
                                      <p:tavLst>
                                        <p:tav tm="0">
                                          <p:val>
                                            <p:strVal val="#ppt_x"/>
                                          </p:val>
                                        </p:tav>
                                        <p:tav tm="100000">
                                          <p:val>
                                            <p:strVal val="#ppt_x"/>
                                          </p:val>
                                        </p:tav>
                                      </p:tavLst>
                                    </p:anim>
                                    <p:anim calcmode="lin" valueType="num">
                                      <p:cBhvr>
                                        <p:cTn id="27"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T世界-1" hidden="1"/>
          <p:cNvSpPr txBox="1"/>
          <p:nvPr/>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47" name="PPT世界-2"/>
          <p:cNvGrpSpPr/>
          <p:nvPr/>
        </p:nvGrpSpPr>
        <p:grpSpPr>
          <a:xfrm>
            <a:off x="800101" y="1524882"/>
            <a:ext cx="3852933" cy="3748281"/>
            <a:chOff x="800101" y="1524882"/>
            <a:chExt cx="3852933" cy="3748281"/>
          </a:xfrm>
        </p:grpSpPr>
        <p:grpSp>
          <p:nvGrpSpPr>
            <p:cNvPr id="39" name="组合 38"/>
            <p:cNvGrpSpPr/>
            <p:nvPr/>
          </p:nvGrpSpPr>
          <p:grpSpPr>
            <a:xfrm>
              <a:off x="800101" y="2020182"/>
              <a:ext cx="2066920" cy="3252981"/>
              <a:chOff x="800101" y="2020182"/>
              <a:chExt cx="2066920" cy="3252981"/>
            </a:xfrm>
          </p:grpSpPr>
          <p:cxnSp>
            <p:nvCxnSpPr>
              <p:cNvPr id="15" name="PPT世界-2-1"/>
              <p:cNvCxnSpPr/>
              <p:nvPr/>
            </p:nvCxnSpPr>
            <p:spPr>
              <a:xfrm>
                <a:off x="1833563" y="4337163"/>
                <a:ext cx="0" cy="936000"/>
              </a:xfrm>
              <a:prstGeom prst="line">
                <a:avLst/>
              </a:prstGeom>
              <a:noFill/>
              <a:ln w="12700" cap="flat" cmpd="sng" algn="ctr">
                <a:gradFill>
                  <a:gsLst>
                    <a:gs pos="0">
                      <a:schemeClr val="accent1"/>
                    </a:gs>
                    <a:gs pos="100000">
                      <a:schemeClr val="accent2">
                        <a:alpha val="0"/>
                      </a:schemeClr>
                    </a:gs>
                  </a:gsLst>
                  <a:lin ang="5400000" scaled="1"/>
                </a:gradFill>
                <a:prstDash val="dash"/>
                <a:miter lim="800000"/>
              </a:ln>
              <a:effectLst/>
            </p:spPr>
          </p:cxnSp>
          <p:sp>
            <p:nvSpPr>
              <p:cNvPr id="17" name="PPT世界-2-2"/>
              <p:cNvSpPr/>
              <p:nvPr/>
            </p:nvSpPr>
            <p:spPr>
              <a:xfrm>
                <a:off x="1445696" y="2020182"/>
                <a:ext cx="744290" cy="744290"/>
              </a:xfrm>
              <a:prstGeom prst="ellipse">
                <a:avLst/>
              </a:prstGeom>
              <a:solidFill>
                <a:schemeClr val="accent1"/>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01</a:t>
                </a: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1" name="PPT世界-2-3"/>
              <p:cNvSpPr txBox="1"/>
              <p:nvPr/>
            </p:nvSpPr>
            <p:spPr>
              <a:xfrm>
                <a:off x="800101" y="3193214"/>
                <a:ext cx="2066920" cy="991682"/>
              </a:xfrm>
              <a:prstGeom prst="rect">
                <a:avLst/>
              </a:prstGeom>
              <a:noFill/>
            </p:spPr>
            <p:txBody>
              <a:bodyPr vert="horz" wrap="square" rtlCol="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a:t>
                </a:r>
                <a:endParaRPr kumimoji="0" lang="en-US" altLang="zh-CN"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单击此处键入文本单击单击单击此处键入文本单击单击单击</a:t>
                </a:r>
                <a:endParaRPr kumimoji="0" lang="en-US" altLang="zh-CN"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此处键入文本单击</a:t>
                </a:r>
              </a:p>
            </p:txBody>
          </p:sp>
          <p:sp>
            <p:nvSpPr>
              <p:cNvPr id="22" name="PPT世界-2-4"/>
              <p:cNvSpPr txBox="1"/>
              <p:nvPr/>
            </p:nvSpPr>
            <p:spPr>
              <a:xfrm>
                <a:off x="885970" y="2847833"/>
                <a:ext cx="1895182" cy="369332"/>
              </a:xfrm>
              <a:prstGeom prst="rect">
                <a:avLst/>
              </a:prstGeom>
              <a:noFill/>
            </p:spPr>
            <p:txBody>
              <a:bodyPr vert="horz"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添加标题文字</a:t>
                </a:r>
              </a:p>
            </p:txBody>
          </p:sp>
        </p:grpSp>
        <p:grpSp>
          <p:nvGrpSpPr>
            <p:cNvPr id="2" name="组合 1"/>
            <p:cNvGrpSpPr/>
            <p:nvPr/>
          </p:nvGrpSpPr>
          <p:grpSpPr>
            <a:xfrm>
              <a:off x="2586114" y="1524882"/>
              <a:ext cx="2066920" cy="3188038"/>
              <a:chOff x="2586114" y="1524882"/>
              <a:chExt cx="2066920" cy="3188038"/>
            </a:xfrm>
          </p:grpSpPr>
          <p:cxnSp>
            <p:nvCxnSpPr>
              <p:cNvPr id="13" name="PPT世界-2-5"/>
              <p:cNvCxnSpPr/>
              <p:nvPr/>
            </p:nvCxnSpPr>
            <p:spPr>
              <a:xfrm>
                <a:off x="3624263" y="3776920"/>
                <a:ext cx="0" cy="936000"/>
              </a:xfrm>
              <a:prstGeom prst="line">
                <a:avLst/>
              </a:prstGeom>
              <a:noFill/>
              <a:ln w="12700" cap="flat" cmpd="sng" algn="ctr">
                <a:gradFill>
                  <a:gsLst>
                    <a:gs pos="0">
                      <a:schemeClr val="accent3"/>
                    </a:gs>
                    <a:gs pos="100000">
                      <a:schemeClr val="accent4">
                        <a:alpha val="0"/>
                      </a:schemeClr>
                    </a:gs>
                  </a:gsLst>
                  <a:lin ang="5400000" scaled="1"/>
                </a:gradFill>
                <a:prstDash val="dash"/>
                <a:miter lim="800000"/>
              </a:ln>
              <a:effectLst/>
            </p:spPr>
          </p:cxnSp>
          <p:sp>
            <p:nvSpPr>
              <p:cNvPr id="18" name="PPT世界-2-6"/>
              <p:cNvSpPr/>
              <p:nvPr/>
            </p:nvSpPr>
            <p:spPr>
              <a:xfrm>
                <a:off x="3252118" y="1524882"/>
                <a:ext cx="744290" cy="744290"/>
              </a:xfrm>
              <a:prstGeom prst="ellipse">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02</a:t>
                </a: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3" name="PPT世界-2-7"/>
              <p:cNvSpPr txBox="1"/>
              <p:nvPr/>
            </p:nvSpPr>
            <p:spPr>
              <a:xfrm>
                <a:off x="2586114" y="2697914"/>
                <a:ext cx="2066920" cy="991682"/>
              </a:xfrm>
              <a:prstGeom prst="rect">
                <a:avLst/>
              </a:prstGeom>
              <a:noFill/>
            </p:spPr>
            <p:txBody>
              <a:bodyPr vert="horz" wrap="square" rtlCol="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a:t>
                </a:r>
                <a:endParaRPr kumimoji="0" lang="en-US" altLang="zh-CN"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单击此处键入文本单击单击单击此处键入文本单击单击单击</a:t>
                </a:r>
                <a:endParaRPr kumimoji="0" lang="en-US" altLang="zh-CN"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此处键入文本单击</a:t>
                </a:r>
              </a:p>
            </p:txBody>
          </p:sp>
          <p:sp>
            <p:nvSpPr>
              <p:cNvPr id="24" name="PPT世界-2-8"/>
              <p:cNvSpPr txBox="1"/>
              <p:nvPr/>
            </p:nvSpPr>
            <p:spPr>
              <a:xfrm>
                <a:off x="2671983" y="2352533"/>
                <a:ext cx="1895182" cy="369332"/>
              </a:xfrm>
              <a:prstGeom prst="rect">
                <a:avLst/>
              </a:prstGeom>
              <a:noFill/>
            </p:spPr>
            <p:txBody>
              <a:bodyPr vert="horz"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添加标题文字</a:t>
                </a:r>
              </a:p>
            </p:txBody>
          </p:sp>
        </p:grpSp>
      </p:grpSp>
      <p:grpSp>
        <p:nvGrpSpPr>
          <p:cNvPr id="48" name="PPT世界-3"/>
          <p:cNvGrpSpPr/>
          <p:nvPr/>
        </p:nvGrpSpPr>
        <p:grpSpPr>
          <a:xfrm>
            <a:off x="7538968" y="1524882"/>
            <a:ext cx="3858365" cy="3748281"/>
            <a:chOff x="7538968" y="1524882"/>
            <a:chExt cx="3858365" cy="3748281"/>
          </a:xfrm>
        </p:grpSpPr>
        <p:grpSp>
          <p:nvGrpSpPr>
            <p:cNvPr id="38" name="组合 37"/>
            <p:cNvGrpSpPr/>
            <p:nvPr/>
          </p:nvGrpSpPr>
          <p:grpSpPr>
            <a:xfrm>
              <a:off x="7538968" y="1524882"/>
              <a:ext cx="2066920" cy="3188038"/>
              <a:chOff x="7538968" y="1524882"/>
              <a:chExt cx="2066920" cy="3188038"/>
            </a:xfrm>
          </p:grpSpPr>
          <p:cxnSp>
            <p:nvCxnSpPr>
              <p:cNvPr id="14" name="PPT世界-3-1"/>
              <p:cNvCxnSpPr/>
              <p:nvPr/>
            </p:nvCxnSpPr>
            <p:spPr>
              <a:xfrm>
                <a:off x="8567738" y="3776920"/>
                <a:ext cx="0" cy="936000"/>
              </a:xfrm>
              <a:prstGeom prst="line">
                <a:avLst/>
              </a:prstGeom>
              <a:noFill/>
              <a:ln w="12700" cap="flat" cmpd="sng" algn="ctr">
                <a:gradFill>
                  <a:gsLst>
                    <a:gs pos="0">
                      <a:schemeClr val="accent1"/>
                    </a:gs>
                    <a:gs pos="100000">
                      <a:schemeClr val="accent2">
                        <a:alpha val="0"/>
                      </a:schemeClr>
                    </a:gs>
                  </a:gsLst>
                  <a:lin ang="5400000" scaled="1"/>
                </a:gradFill>
                <a:prstDash val="dash"/>
                <a:miter lim="800000"/>
              </a:ln>
              <a:effectLst/>
            </p:spPr>
          </p:cxnSp>
          <p:sp>
            <p:nvSpPr>
              <p:cNvPr id="19" name="PPT世界-3-2"/>
              <p:cNvSpPr/>
              <p:nvPr/>
            </p:nvSpPr>
            <p:spPr>
              <a:xfrm>
                <a:off x="8195593" y="1524882"/>
                <a:ext cx="744290" cy="744290"/>
              </a:xfrm>
              <a:prstGeom prst="ellipse">
                <a:avLst/>
              </a:prstGeom>
              <a:solidFill>
                <a:schemeClr val="accent1"/>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03</a:t>
                </a: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5" name="PPT世界-3-3"/>
              <p:cNvSpPr txBox="1"/>
              <p:nvPr/>
            </p:nvSpPr>
            <p:spPr>
              <a:xfrm>
                <a:off x="7538968" y="2697914"/>
                <a:ext cx="2066920" cy="991682"/>
              </a:xfrm>
              <a:prstGeom prst="rect">
                <a:avLst/>
              </a:prstGeom>
              <a:noFill/>
            </p:spPr>
            <p:txBody>
              <a:bodyPr vert="horz" wrap="square" rtlCol="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a:t>
                </a:r>
                <a:endParaRPr kumimoji="0" lang="en-US" altLang="zh-CN"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单击此处键入文本单击单击单击此处键入文本单击单击单击</a:t>
                </a:r>
                <a:endParaRPr kumimoji="0" lang="en-US" altLang="zh-CN"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此处键入文本单击</a:t>
                </a:r>
              </a:p>
            </p:txBody>
          </p:sp>
          <p:sp>
            <p:nvSpPr>
              <p:cNvPr id="26" name="PPT世界-3-4"/>
              <p:cNvSpPr txBox="1"/>
              <p:nvPr/>
            </p:nvSpPr>
            <p:spPr>
              <a:xfrm>
                <a:off x="7624837" y="2352533"/>
                <a:ext cx="1895182" cy="369332"/>
              </a:xfrm>
              <a:prstGeom prst="rect">
                <a:avLst/>
              </a:prstGeom>
              <a:noFill/>
            </p:spPr>
            <p:txBody>
              <a:bodyPr vert="horz"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添加标题文字</a:t>
                </a:r>
              </a:p>
            </p:txBody>
          </p:sp>
        </p:grpSp>
        <p:grpSp>
          <p:nvGrpSpPr>
            <p:cNvPr id="37" name="组合 36"/>
            <p:cNvGrpSpPr/>
            <p:nvPr/>
          </p:nvGrpSpPr>
          <p:grpSpPr>
            <a:xfrm>
              <a:off x="9330413" y="2020182"/>
              <a:ext cx="2066920" cy="3252981"/>
              <a:chOff x="9330413" y="2020182"/>
              <a:chExt cx="2066920" cy="3252981"/>
            </a:xfrm>
          </p:grpSpPr>
          <p:cxnSp>
            <p:nvCxnSpPr>
              <p:cNvPr id="16" name="PPT世界-3-5"/>
              <p:cNvCxnSpPr/>
              <p:nvPr/>
            </p:nvCxnSpPr>
            <p:spPr>
              <a:xfrm>
                <a:off x="10358438" y="4337163"/>
                <a:ext cx="0" cy="936000"/>
              </a:xfrm>
              <a:prstGeom prst="line">
                <a:avLst/>
              </a:prstGeom>
              <a:noFill/>
              <a:ln w="12700" cap="flat" cmpd="sng" algn="ctr">
                <a:gradFill>
                  <a:gsLst>
                    <a:gs pos="0">
                      <a:schemeClr val="accent3"/>
                    </a:gs>
                    <a:gs pos="100000">
                      <a:schemeClr val="accent4">
                        <a:alpha val="0"/>
                      </a:schemeClr>
                    </a:gs>
                  </a:gsLst>
                  <a:lin ang="5400000" scaled="1"/>
                </a:gradFill>
                <a:prstDash val="dash"/>
                <a:miter lim="800000"/>
              </a:ln>
              <a:effectLst/>
            </p:spPr>
          </p:cxnSp>
          <p:sp>
            <p:nvSpPr>
              <p:cNvPr id="20" name="PPT世界-3-6"/>
              <p:cNvSpPr/>
              <p:nvPr/>
            </p:nvSpPr>
            <p:spPr>
              <a:xfrm>
                <a:off x="9986293" y="2020182"/>
                <a:ext cx="744290" cy="744290"/>
              </a:xfrm>
              <a:prstGeom prst="ellipse">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04</a:t>
                </a: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7" name="PPT世界-3-7"/>
              <p:cNvSpPr txBox="1"/>
              <p:nvPr/>
            </p:nvSpPr>
            <p:spPr>
              <a:xfrm>
                <a:off x="9330413" y="3193214"/>
                <a:ext cx="2066920" cy="991682"/>
              </a:xfrm>
              <a:prstGeom prst="rect">
                <a:avLst/>
              </a:prstGeom>
              <a:noFill/>
            </p:spPr>
            <p:txBody>
              <a:bodyPr vert="horz" wrap="square" rtlCol="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a:t>
                </a:r>
                <a:endParaRPr kumimoji="0" lang="en-US" altLang="zh-CN"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单击此处键入文本单击单击单击此处键入文本单击单击单击</a:t>
                </a:r>
                <a:endParaRPr kumimoji="0" lang="en-US" altLang="zh-CN"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此处键入文本单击</a:t>
                </a:r>
              </a:p>
            </p:txBody>
          </p:sp>
          <p:sp>
            <p:nvSpPr>
              <p:cNvPr id="28" name="PPT世界-3-8"/>
              <p:cNvSpPr txBox="1"/>
              <p:nvPr/>
            </p:nvSpPr>
            <p:spPr>
              <a:xfrm>
                <a:off x="9416282" y="2847833"/>
                <a:ext cx="1895182" cy="369332"/>
              </a:xfrm>
              <a:prstGeom prst="rect">
                <a:avLst/>
              </a:prstGeom>
              <a:noFill/>
            </p:spPr>
            <p:txBody>
              <a:bodyPr vert="horz"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3"/>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添加标题文字</a:t>
                </a:r>
              </a:p>
            </p:txBody>
          </p:sp>
        </p:grpSp>
      </p:grpSp>
      <p:grpSp>
        <p:nvGrpSpPr>
          <p:cNvPr id="46" name="PPT世界-4"/>
          <p:cNvGrpSpPr/>
          <p:nvPr/>
        </p:nvGrpSpPr>
        <p:grpSpPr>
          <a:xfrm>
            <a:off x="1209676" y="1495711"/>
            <a:ext cx="9772648" cy="4689567"/>
            <a:chOff x="1209676" y="1495711"/>
            <a:chExt cx="9772648" cy="4689567"/>
          </a:xfrm>
        </p:grpSpPr>
        <p:sp>
          <p:nvSpPr>
            <p:cNvPr id="12" name="PPT世界-4-1"/>
            <p:cNvSpPr/>
            <p:nvPr/>
          </p:nvSpPr>
          <p:spPr>
            <a:xfrm>
              <a:off x="3914777" y="5808380"/>
              <a:ext cx="4362448" cy="376898"/>
            </a:xfrm>
            <a:prstGeom prst="ellipse">
              <a:avLst/>
            </a:prstGeom>
            <a:gradFill>
              <a:gsLst>
                <a:gs pos="19000">
                  <a:schemeClr val="accent3">
                    <a:alpha val="0"/>
                  </a:schemeClr>
                </a:gs>
                <a:gs pos="100000">
                  <a:schemeClr val="accent3">
                    <a:alpha val="20000"/>
                  </a:schemeClr>
                </a:gs>
              </a:gsLst>
              <a:lin ang="5400000" scaled="1"/>
            </a:gradFill>
            <a:ln w="12700" cap="flat" cmpd="sng" algn="ctr">
              <a:gradFill>
                <a:gsLst>
                  <a:gs pos="13000">
                    <a:schemeClr val="accent4">
                      <a:alpha val="0"/>
                    </a:schemeClr>
                  </a:gs>
                  <a:gs pos="100000">
                    <a:schemeClr val="accent3">
                      <a:alpha val="60000"/>
                    </a:schemeClr>
                  </a:gs>
                </a:gsLst>
                <a:lin ang="5400000" scaled="1"/>
              </a:gra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45" name="组合 44"/>
            <p:cNvGrpSpPr/>
            <p:nvPr/>
          </p:nvGrpSpPr>
          <p:grpSpPr>
            <a:xfrm>
              <a:off x="1209676" y="1495711"/>
              <a:ext cx="9772648" cy="4161543"/>
              <a:chOff x="1209676" y="1495711"/>
              <a:chExt cx="9772648" cy="4161543"/>
            </a:xfrm>
          </p:grpSpPr>
          <p:sp>
            <p:nvSpPr>
              <p:cNvPr id="11" name="PPT世界-4-2"/>
              <p:cNvSpPr/>
              <p:nvPr/>
            </p:nvSpPr>
            <p:spPr>
              <a:xfrm>
                <a:off x="1209676" y="4865187"/>
                <a:ext cx="9772648" cy="792067"/>
              </a:xfrm>
              <a:prstGeom prst="ellipse">
                <a:avLst/>
              </a:prstGeom>
              <a:gradFill>
                <a:gsLst>
                  <a:gs pos="19000">
                    <a:schemeClr val="accent3">
                      <a:alpha val="0"/>
                    </a:schemeClr>
                  </a:gs>
                  <a:gs pos="100000">
                    <a:schemeClr val="accent3">
                      <a:alpha val="20000"/>
                    </a:schemeClr>
                  </a:gs>
                </a:gsLst>
                <a:lin ang="5400000" scaled="1"/>
              </a:gradFill>
              <a:ln w="12700" cap="flat" cmpd="sng" algn="ctr">
                <a:gradFill>
                  <a:gsLst>
                    <a:gs pos="13000">
                      <a:schemeClr val="accent4">
                        <a:alpha val="0"/>
                      </a:schemeClr>
                    </a:gs>
                    <a:gs pos="100000">
                      <a:schemeClr val="accent3">
                        <a:alpha val="60000"/>
                      </a:schemeClr>
                    </a:gs>
                  </a:gsLst>
                  <a:lin ang="5400000" scaled="1"/>
                </a:gra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44" name="组合 43"/>
              <p:cNvGrpSpPr/>
              <p:nvPr/>
            </p:nvGrpSpPr>
            <p:grpSpPr>
              <a:xfrm>
                <a:off x="4601711" y="1495711"/>
                <a:ext cx="2988580" cy="3391655"/>
                <a:chOff x="4601711" y="1495711"/>
                <a:chExt cx="2988580" cy="3391655"/>
              </a:xfrm>
            </p:grpSpPr>
            <p:sp>
              <p:nvSpPr>
                <p:cNvPr id="29" name="PPT世界-4-3"/>
                <p:cNvSpPr txBox="1"/>
                <p:nvPr/>
              </p:nvSpPr>
              <p:spPr>
                <a:xfrm>
                  <a:off x="4601711" y="4241035"/>
                  <a:ext cx="2988580" cy="646331"/>
                </a:xfrm>
                <a:prstGeom prst="rect">
                  <a:avLst/>
                </a:prstGeom>
                <a:noFill/>
              </p:spPr>
              <p:txBody>
                <a:bodyPr wrap="square" rtlCol="0" anchor="ctr">
                  <a:noAutofit/>
                </a:bodyPr>
                <a:lstStyle>
                  <a:defPPr>
                    <a:defRPr lang="zh-CN"/>
                  </a:defPPr>
                  <a:lvl1pPr algn="ctr">
                    <a:defRPr>
                      <a:gradFill>
                        <a:gsLst>
                          <a:gs pos="0">
                            <a:schemeClr val="accent1"/>
                          </a:gs>
                          <a:gs pos="100000">
                            <a:schemeClr val="accent2"/>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添加标题文字</a:t>
                  </a:r>
                </a:p>
              </p:txBody>
            </p:sp>
            <p:grpSp>
              <p:nvGrpSpPr>
                <p:cNvPr id="43" name="组合 42"/>
                <p:cNvGrpSpPr/>
                <p:nvPr/>
              </p:nvGrpSpPr>
              <p:grpSpPr>
                <a:xfrm>
                  <a:off x="4846945" y="1495711"/>
                  <a:ext cx="2412286" cy="2242507"/>
                  <a:chOff x="735493" y="976495"/>
                  <a:chExt cx="5631542" cy="5235188"/>
                </a:xfrm>
              </p:grpSpPr>
              <p:pic>
                <p:nvPicPr>
                  <p:cNvPr id="40" name="PPT世界-4-4"/>
                  <p:cNvPicPr>
                    <a:picLocks noChangeAspect="1"/>
                  </p:cNvPicPr>
                  <p:nvPr/>
                </p:nvPicPr>
                <p:blipFill>
                  <a:blip r:embed="rId2" cstate="screen">
                    <a:extLst>
                      <a:ext uri="{96DAC541-7B7A-43D3-8B79-37D633B846F1}">
                        <asvg:svgBlip xmlns:asvg="http://schemas.microsoft.com/office/drawing/2016/SVG/main" r:embed="rId3"/>
                      </a:ext>
                    </a:extLst>
                  </a:blip>
                  <a:stretch>
                    <a:fillRect/>
                  </a:stretch>
                </p:blipFill>
                <p:spPr>
                  <a:xfrm>
                    <a:off x="735493" y="976495"/>
                    <a:ext cx="5391364" cy="4861962"/>
                  </a:xfrm>
                  <a:prstGeom prst="rect">
                    <a:avLst/>
                  </a:prstGeom>
                </p:spPr>
              </p:pic>
              <p:pic>
                <p:nvPicPr>
                  <p:cNvPr id="41" name="PPT世界-4-5" descr="桌子上放满了不同类型的电脑&#10;&#10;低可信度描述已自动生成"/>
                  <p:cNvPicPr>
                    <a:picLocks noChangeAspect="1"/>
                  </p:cNvPicPr>
                  <p:nvPr/>
                </p:nvPicPr>
                <p:blipFill>
                  <a:blip r:embed="rId4" cstate="screen"/>
                  <a:stretch>
                    <a:fillRect/>
                  </a:stretch>
                </p:blipFill>
                <p:spPr>
                  <a:xfrm>
                    <a:off x="943743" y="1164952"/>
                    <a:ext cx="4974864" cy="4485048"/>
                  </a:xfrm>
                  <a:prstGeom prst="rect">
                    <a:avLst/>
                  </a:prstGeom>
                </p:spPr>
              </p:pic>
              <p:pic>
                <p:nvPicPr>
                  <p:cNvPr id="42" name="PPT世界-4-6"/>
                  <p:cNvPicPr>
                    <a:picLocks noChangeAspect="1"/>
                  </p:cNvPicPr>
                  <p:nvPr/>
                </p:nvPicPr>
                <p:blipFill>
                  <a:blip r:embed="rId5" cstate="screen"/>
                  <a:stretch>
                    <a:fillRect/>
                  </a:stretch>
                </p:blipFill>
                <p:spPr>
                  <a:xfrm flipH="1" flipV="1">
                    <a:off x="4604750" y="4511112"/>
                    <a:ext cx="1762285" cy="1700571"/>
                  </a:xfrm>
                  <a:custGeom>
                    <a:avLst/>
                    <a:gdLst>
                      <a:gd name="connsiteX0" fmla="*/ 0 w 1762285"/>
                      <a:gd name="connsiteY0" fmla="*/ 0 h 1700571"/>
                      <a:gd name="connsiteX1" fmla="*/ 1762286 w 1762285"/>
                      <a:gd name="connsiteY1" fmla="*/ 0 h 1700571"/>
                      <a:gd name="connsiteX2" fmla="*/ 1762286 w 1762285"/>
                      <a:gd name="connsiteY2" fmla="*/ 1700572 h 1700571"/>
                      <a:gd name="connsiteX3" fmla="*/ 0 w 1762285"/>
                      <a:gd name="connsiteY3" fmla="*/ 1700572 h 1700571"/>
                    </a:gdLst>
                    <a:ahLst/>
                    <a:cxnLst>
                      <a:cxn ang="0">
                        <a:pos x="connsiteX0" y="connsiteY0"/>
                      </a:cxn>
                      <a:cxn ang="0">
                        <a:pos x="connsiteX1" y="connsiteY1"/>
                      </a:cxn>
                      <a:cxn ang="0">
                        <a:pos x="connsiteX2" y="connsiteY2"/>
                      </a:cxn>
                      <a:cxn ang="0">
                        <a:pos x="connsiteX3" y="connsiteY3"/>
                      </a:cxn>
                    </a:cxnLst>
                    <a:rect l="l" t="t" r="r" b="b"/>
                    <a:pathLst>
                      <a:path w="1762285" h="1700571">
                        <a:moveTo>
                          <a:pt x="0" y="0"/>
                        </a:moveTo>
                        <a:lnTo>
                          <a:pt x="1762286" y="0"/>
                        </a:lnTo>
                        <a:lnTo>
                          <a:pt x="1762286" y="1700572"/>
                        </a:lnTo>
                        <a:lnTo>
                          <a:pt x="0" y="1700572"/>
                        </a:lnTo>
                        <a:close/>
                      </a:path>
                    </a:pathLst>
                  </a:custGeom>
                </p:spPr>
              </p:pic>
            </p:grpSp>
          </p:grpSp>
        </p:grpSp>
      </p:grpSp>
      <p:grpSp>
        <p:nvGrpSpPr>
          <p:cNvPr id="49" name="PPT世界-5"/>
          <p:cNvGrpSpPr/>
          <p:nvPr/>
        </p:nvGrpSpPr>
        <p:grpSpPr>
          <a:xfrm>
            <a:off x="373903" y="318707"/>
            <a:ext cx="684894" cy="684893"/>
            <a:chOff x="6050803" y="1099757"/>
            <a:chExt cx="684894" cy="684893"/>
          </a:xfrm>
        </p:grpSpPr>
        <p:sp>
          <p:nvSpPr>
            <p:cNvPr id="50" name="PPT世界-5-1"/>
            <p:cNvSpPr/>
            <p:nvPr/>
          </p:nvSpPr>
          <p:spPr>
            <a:xfrm>
              <a:off x="6050803" y="1099757"/>
              <a:ext cx="684894" cy="684893"/>
            </a:xfrm>
            <a:prstGeom prst="ellipse">
              <a:avLst/>
            </a:prstGeom>
            <a:solidFill>
              <a:schemeClr val="accent1"/>
            </a:solidFill>
            <a:ln w="25400">
              <a:solidFill>
                <a:schemeClr val="bg1"/>
              </a:solidFill>
            </a:ln>
            <a:effectLst>
              <a:outerShdw blurRad="63500" sx="101000" sy="101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1" name="PPT世界-5-2"/>
            <p:cNvSpPr/>
            <p:nvPr/>
          </p:nvSpPr>
          <p:spPr>
            <a:xfrm>
              <a:off x="6238510" y="1274317"/>
              <a:ext cx="309480" cy="33577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endParaRPr>
            </a:p>
          </p:txBody>
        </p:sp>
      </p:grpSp>
      <p:grpSp>
        <p:nvGrpSpPr>
          <p:cNvPr id="52" name="PPT世界-6"/>
          <p:cNvGrpSpPr/>
          <p:nvPr/>
        </p:nvGrpSpPr>
        <p:grpSpPr>
          <a:xfrm>
            <a:off x="1246504" y="328232"/>
            <a:ext cx="2083389" cy="673099"/>
            <a:chOff x="7533004" y="1222090"/>
            <a:chExt cx="2083389" cy="673099"/>
          </a:xfrm>
        </p:grpSpPr>
        <p:sp>
          <p:nvSpPr>
            <p:cNvPr id="53" name="PPT世界-6-1"/>
            <p:cNvSpPr txBox="1"/>
            <p:nvPr/>
          </p:nvSpPr>
          <p:spPr>
            <a:xfrm>
              <a:off x="7533004" y="1222090"/>
              <a:ext cx="1663971" cy="461665"/>
            </a:xfrm>
            <a:prstGeom prst="rect">
              <a:avLst/>
            </a:prstGeom>
            <a:noFill/>
          </p:spPr>
          <p:txBody>
            <a:bodyPr wrap="square" rtlCol="0">
              <a:noAutofit/>
            </a:bodyPr>
            <a:lstStyle/>
            <a:p>
              <a:pPr lvl="0" algn="dist">
                <a:defRPr/>
              </a:pPr>
              <a:r>
                <a:rPr lang="zh-CN" altLang="en-US" sz="2400" kern="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业绩展示</a:t>
              </a:r>
            </a:p>
          </p:txBody>
        </p:sp>
        <p:sp>
          <p:nvSpPr>
            <p:cNvPr id="54" name="PPT世界-6-2"/>
            <p:cNvSpPr txBox="1"/>
            <p:nvPr/>
          </p:nvSpPr>
          <p:spPr>
            <a:xfrm>
              <a:off x="7571104" y="1641273"/>
              <a:ext cx="2045289" cy="253916"/>
            </a:xfrm>
            <a:prstGeom prst="rect">
              <a:avLst/>
            </a:prstGeom>
            <a:noFill/>
          </p:spPr>
          <p:txBody>
            <a:bodyPr wrap="square" rtlCol="0">
              <a:noAutofit/>
            </a:bodyPr>
            <a:lstStyle/>
            <a:p>
              <a:pPr algn="dist"/>
              <a:r>
                <a:rPr lang="en-US" altLang="zh-CN" sz="105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PERFORMANCE DISPLAY</a:t>
              </a: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ppt_x</p:attrName>
                                        </p:attrNameLst>
                                      </p:cBhvr>
                                      <p:tavLst>
                                        <p:tav tm="0">
                                          <p:val>
                                            <p:strVal val="#ppt_x"/>
                                          </p:val>
                                        </p:tav>
                                        <p:tav tm="100000">
                                          <p:val>
                                            <p:strVal val="#ppt_x"/>
                                          </p:val>
                                        </p:tav>
                                      </p:tavLst>
                                    </p:anim>
                                    <p:anim calcmode="lin" valueType="num">
                                      <p:cBhvr>
                                        <p:cTn id="9" dur="5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anim calcmode="lin" valueType="num">
                                      <p:cBhvr>
                                        <p:cTn id="14" dur="500" fill="hold"/>
                                        <p:tgtEl>
                                          <p:spTgt spid="47"/>
                                        </p:tgtEl>
                                        <p:attrNameLst>
                                          <p:attrName>ppt_x</p:attrName>
                                        </p:attrNameLst>
                                      </p:cBhvr>
                                      <p:tavLst>
                                        <p:tav tm="0">
                                          <p:val>
                                            <p:strVal val="#ppt_x"/>
                                          </p:val>
                                        </p:tav>
                                        <p:tav tm="100000">
                                          <p:val>
                                            <p:strVal val="#ppt_x"/>
                                          </p:val>
                                        </p:tav>
                                      </p:tavLst>
                                    </p:anim>
                                    <p:anim calcmode="lin" valueType="num">
                                      <p:cBhvr>
                                        <p:cTn id="15" dur="5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anim calcmode="lin" valueType="num">
                                      <p:cBhvr>
                                        <p:cTn id="20" dur="500" fill="hold"/>
                                        <p:tgtEl>
                                          <p:spTgt spid="48"/>
                                        </p:tgtEl>
                                        <p:attrNameLst>
                                          <p:attrName>ppt_x</p:attrName>
                                        </p:attrNameLst>
                                      </p:cBhvr>
                                      <p:tavLst>
                                        <p:tav tm="0">
                                          <p:val>
                                            <p:strVal val="#ppt_x"/>
                                          </p:val>
                                        </p:tav>
                                        <p:tav tm="100000">
                                          <p:val>
                                            <p:strVal val="#ppt_x"/>
                                          </p:val>
                                        </p:tav>
                                      </p:tavLst>
                                    </p:anim>
                                    <p:anim calcmode="lin" valueType="num">
                                      <p:cBhvr>
                                        <p:cTn id="21"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f*1_5_1"/>
  <p:tag name="KSO_WM_UNIT_LAYERLEVEL" val="1_1_1"/>
  <p:tag name="KSO_WM_UNIT_HIGHLIGHT" val="0"/>
  <p:tag name="KSO_WM_UNIT_COMPATIBLE" val="0"/>
  <p:tag name="KSO_WM_BEAUTIFY_FLAG" val="#wm#"/>
  <p:tag name="KSO_WM_UNIT_DIAGRAM_ISNUMVISUAL" val="0"/>
  <p:tag name="KSO_WM_UNIT_DIAGRAM_ISREFERUNIT" val="0"/>
  <p:tag name="KSO_WM_UNIT_COLOR_SCHEME_SHAPE_ID" val="24"/>
  <p:tag name="KSO_WM_UNIT_COLOR_SCHEME_PARENT_PAGE" val="0_3"/>
  <p:tag name="KSO_WM_UNIT_NOCLEAR" val="0"/>
  <p:tag name="KSO_WM_UNIT_PRESET_TEXT" val="单击此处添加文本具体内容，简明扼要的阐述您的观点。"/>
  <p:tag name="KSO_WM_UNIT_VALUE" val="32"/>
  <p:tag name="KSO_WM_DIAGRAM_GROUP_CODE" val="q1-1"/>
  <p:tag name="KSO_WM_UNIT_TYPE" val="q_h_f"/>
  <p:tag name="KSO_WM_UNIT_INDEX" val="1_5_1"/>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a*1_5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3"/>
  <p:tag name="KSO_WM_UNIT_COLOR_SCHEME_PARENT_PAGE" val="0_3"/>
  <p:tag name="KSO_WM_UNIT_NOCLEAR" val="0"/>
  <p:tag name="KSO_WM_UNIT_PRESET_TEXT" val="添加标题"/>
  <p:tag name="KSO_WM_UNIT_VALUE" val="11"/>
  <p:tag name="KSO_WM_DIAGRAM_GROUP_CODE" val="q1-1"/>
  <p:tag name="KSO_WM_UNIT_TYPE" val="q_h_a"/>
  <p:tag name="KSO_WM_UNIT_INDEX" val="1_5_1"/>
  <p:tag name="KSO_WM_UNIT_TEXT_FILL_FORE_SCHEMECOLOR_INDEX" val="9"/>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f*1_5_1"/>
  <p:tag name="KSO_WM_UNIT_LAYERLEVEL" val="1_1_1"/>
  <p:tag name="KSO_WM_UNIT_HIGHLIGHT" val="0"/>
  <p:tag name="KSO_WM_UNIT_COMPATIBLE" val="0"/>
  <p:tag name="KSO_WM_BEAUTIFY_FLAG" val="#wm#"/>
  <p:tag name="KSO_WM_UNIT_DIAGRAM_ISNUMVISUAL" val="0"/>
  <p:tag name="KSO_WM_UNIT_DIAGRAM_ISREFERUNIT" val="0"/>
  <p:tag name="KSO_WM_UNIT_COLOR_SCHEME_SHAPE_ID" val="24"/>
  <p:tag name="KSO_WM_UNIT_COLOR_SCHEME_PARENT_PAGE" val="0_3"/>
  <p:tag name="KSO_WM_UNIT_NOCLEAR" val="0"/>
  <p:tag name="KSO_WM_UNIT_PRESET_TEXT" val="单击此处添加文本具体内容，简明扼要的阐述您的观点。"/>
  <p:tag name="KSO_WM_UNIT_VALUE" val="32"/>
  <p:tag name="KSO_WM_DIAGRAM_GROUP_CODE" val="q1-1"/>
  <p:tag name="KSO_WM_UNIT_TYPE" val="q_h_f"/>
  <p:tag name="KSO_WM_UNIT_INDEX" val="1_5_1"/>
  <p:tag name="KSO_WM_UNIT_TEXT_FILL_FORE_SCHEMECOLOR_INDEX" val="13"/>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TOP" val="286.7622"/>
  <p:tag name="LEFT" val="406.3983"/>
  <p:tag name="WIDTH" val="147.2034"/>
  <p:tag name="HEIGHT" val="20.92898"/>
  <p:tag name="FONTSIZE" val="29.13"/>
  <p:tag name="MARGINBOTTOM" val="5.826221"/>
  <p:tag name="MARGINLEFT" val="11.65244"/>
  <p:tag name="MARGINRIGHT" val="11.65244"/>
  <p:tag name="MARGINTOP" val="5.826221"/>
  <p:tag name="LINERULEAFTER" val="0"/>
</p:tagLst>
</file>

<file path=ppt/tags/tag16.xml><?xml version="1.0" encoding="utf-8"?>
<p:tagLst xmlns:a="http://schemas.openxmlformats.org/drawingml/2006/main" xmlns:r="http://schemas.openxmlformats.org/officeDocument/2006/relationships" xmlns:p="http://schemas.openxmlformats.org/presentationml/2006/main">
  <p:tag name="TOP" val="279.3401"/>
  <p:tag name="LEFT" val="381.2988"/>
  <p:tag name="WIDTH" val="197.4017"/>
  <p:tag name="HEIGHT" val="35.77221"/>
  <p:tag name="LINEWEIGHT" val="1.21378"/>
  <p:tag name="FONTSIZE" val="29.13"/>
  <p:tag name="MARGINBOTTOM" val="5.826221"/>
  <p:tag name="MARGINLEFT" val="11.65244"/>
  <p:tag name="MARGINRIGHT" val="11.65244"/>
  <p:tag name="MARGINTOP" val="5.826221"/>
  <p:tag name="LINERULEAFTER" val="0"/>
</p:tagLst>
</file>

<file path=ppt/tags/tag17.xml><?xml version="1.0" encoding="utf-8"?>
<p:tagLst xmlns:a="http://schemas.openxmlformats.org/drawingml/2006/main" xmlns:r="http://schemas.openxmlformats.org/officeDocument/2006/relationships" xmlns:p="http://schemas.openxmlformats.org/presentationml/2006/main">
  <p:tag name="TOP" val="291.1351"/>
  <p:tag name="LEFT" val="437.1542"/>
  <p:tag name="WIDTH" val="85.69165"/>
  <p:tag name="HEIGHT" val="12.18354"/>
  <p:tag name="FONTSIZE" val="29.13"/>
  <p:tag name="MARGINBOTTOM" val="5.826221"/>
  <p:tag name="MARGINLEFT" val="11.65244"/>
  <p:tag name="MARGINRIGHT" val="11.65244"/>
  <p:tag name="MARGINTOP" val="5.826221"/>
  <p:tag name="LINERULEAFTER" val="0"/>
</p:tagLst>
</file>

<file path=ppt/tags/tag18.xml><?xml version="1.0" encoding="utf-8"?>
<p:tagLst xmlns:a="http://schemas.openxmlformats.org/drawingml/2006/main" xmlns:r="http://schemas.openxmlformats.org/officeDocument/2006/relationships" xmlns:p="http://schemas.openxmlformats.org/presentationml/2006/main">
  <p:tag name="TOP" val="286.7622"/>
  <p:tag name="LEFT" val="406.3983"/>
  <p:tag name="WIDTH" val="147.2034"/>
  <p:tag name="HEIGHT" val="20.92898"/>
  <p:tag name="FONTSIZE" val="29.13"/>
  <p:tag name="MARGINBOTTOM" val="5.826221"/>
  <p:tag name="MARGINLEFT" val="11.65244"/>
  <p:tag name="MARGINRIGHT" val="11.65244"/>
  <p:tag name="MARGINTOP" val="5.826221"/>
  <p:tag name="LINERULEAFTER" val="0"/>
</p:tagLst>
</file>

<file path=ppt/tags/tag19.xml><?xml version="1.0" encoding="utf-8"?>
<p:tagLst xmlns:a="http://schemas.openxmlformats.org/drawingml/2006/main" xmlns:r="http://schemas.openxmlformats.org/officeDocument/2006/relationships" xmlns:p="http://schemas.openxmlformats.org/presentationml/2006/main">
  <p:tag name="TOP" val="279.3401"/>
  <p:tag name="LEFT" val="381.2988"/>
  <p:tag name="WIDTH" val="197.4017"/>
  <p:tag name="HEIGHT" val="35.77221"/>
  <p:tag name="LINEWEIGHT" val="1.21378"/>
  <p:tag name="FONTSIZE" val="29.13"/>
  <p:tag name="MARGINBOTTOM" val="5.826221"/>
  <p:tag name="MARGINLEFT" val="11.65244"/>
  <p:tag name="MARGINRIGHT" val="11.65244"/>
  <p:tag name="MARGINTOP" val="5.826221"/>
  <p:tag name="LINERULEAFTER" val="0"/>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TOP" val="291.1351"/>
  <p:tag name="LEFT" val="437.1542"/>
  <p:tag name="WIDTH" val="85.69165"/>
  <p:tag name="HEIGHT" val="12.18354"/>
  <p:tag name="FONTSIZE" val="29.13"/>
  <p:tag name="MARGINBOTTOM" val="5.826221"/>
  <p:tag name="MARGINLEFT" val="11.65244"/>
  <p:tag name="MARGINRIGHT" val="11.65244"/>
  <p:tag name="MARGINTOP" val="5.826221"/>
  <p:tag name="LINERULEAFTER" val="0"/>
</p:tagLst>
</file>

<file path=ppt/tags/tag21.xml><?xml version="1.0" encoding="utf-8"?>
<p:tagLst xmlns:a="http://schemas.openxmlformats.org/drawingml/2006/main" xmlns:r="http://schemas.openxmlformats.org/officeDocument/2006/relationships" xmlns:p="http://schemas.openxmlformats.org/presentationml/2006/main">
  <p:tag name="TOP" val="286.7622"/>
  <p:tag name="LEFT" val="406.3983"/>
  <p:tag name="WIDTH" val="147.2034"/>
  <p:tag name="HEIGHT" val="20.92898"/>
  <p:tag name="FONTSIZE" val="29.13"/>
  <p:tag name="MARGINBOTTOM" val="5.826221"/>
  <p:tag name="MARGINLEFT" val="11.65244"/>
  <p:tag name="MARGINRIGHT" val="11.65244"/>
  <p:tag name="MARGINTOP" val="5.826221"/>
  <p:tag name="LINERULEAFTER" val="0"/>
</p:tagLst>
</file>

<file path=ppt/tags/tag22.xml><?xml version="1.0" encoding="utf-8"?>
<p:tagLst xmlns:a="http://schemas.openxmlformats.org/drawingml/2006/main" xmlns:r="http://schemas.openxmlformats.org/officeDocument/2006/relationships" xmlns:p="http://schemas.openxmlformats.org/presentationml/2006/main">
  <p:tag name="TOP" val="279.3401"/>
  <p:tag name="LEFT" val="381.2988"/>
  <p:tag name="WIDTH" val="197.4017"/>
  <p:tag name="HEIGHT" val="35.77221"/>
  <p:tag name="LINEWEIGHT" val="1.21378"/>
  <p:tag name="FONTSIZE" val="29.13"/>
  <p:tag name="MARGINBOTTOM" val="5.826221"/>
  <p:tag name="MARGINLEFT" val="11.65244"/>
  <p:tag name="MARGINRIGHT" val="11.65244"/>
  <p:tag name="MARGINTOP" val="5.826221"/>
  <p:tag name="LINERULEAFTER" val="0"/>
</p:tagLst>
</file>

<file path=ppt/tags/tag23.xml><?xml version="1.0" encoding="utf-8"?>
<p:tagLst xmlns:a="http://schemas.openxmlformats.org/drawingml/2006/main" xmlns:r="http://schemas.openxmlformats.org/officeDocument/2006/relationships" xmlns:p="http://schemas.openxmlformats.org/presentationml/2006/main">
  <p:tag name="TOP" val="291.1351"/>
  <p:tag name="LEFT" val="437.1542"/>
  <p:tag name="WIDTH" val="85.69165"/>
  <p:tag name="HEIGHT" val="12.18354"/>
  <p:tag name="FONTSIZE" val="29.13"/>
  <p:tag name="MARGINBOTTOM" val="5.826221"/>
  <p:tag name="MARGINLEFT" val="11.65244"/>
  <p:tag name="MARGINRIGHT" val="11.65244"/>
  <p:tag name="MARGINTOP" val="5.826221"/>
  <p:tag name="LINERULEAFTER" val="0"/>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a*1_5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3"/>
  <p:tag name="KSO_WM_UNIT_COLOR_SCHEME_PARENT_PAGE" val="0_3"/>
  <p:tag name="KSO_WM_UNIT_NOCLEAR" val="0"/>
  <p:tag name="KSO_WM_UNIT_PRESET_TEXT" val="添加标题"/>
  <p:tag name="KSO_WM_UNIT_VALUE" val="11"/>
  <p:tag name="KSO_WM_DIAGRAM_GROUP_CODE" val="q1-1"/>
  <p:tag name="KSO_WM_UNIT_TYPE" val="q_h_a"/>
  <p:tag name="KSO_WM_UNIT_INDEX" val="1_5_1"/>
  <p:tag name="KSO_WM_UNIT_TEXT_FILL_FORE_SCHEMECOLOR_INDEX" val="9"/>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f*1_5_1"/>
  <p:tag name="KSO_WM_UNIT_LAYERLEVEL" val="1_1_1"/>
  <p:tag name="KSO_WM_UNIT_HIGHLIGHT" val="0"/>
  <p:tag name="KSO_WM_UNIT_COMPATIBLE" val="0"/>
  <p:tag name="KSO_WM_BEAUTIFY_FLAG" val="#wm#"/>
  <p:tag name="KSO_WM_UNIT_DIAGRAM_ISNUMVISUAL" val="0"/>
  <p:tag name="KSO_WM_UNIT_DIAGRAM_ISREFERUNIT" val="0"/>
  <p:tag name="KSO_WM_UNIT_COLOR_SCHEME_SHAPE_ID" val="24"/>
  <p:tag name="KSO_WM_UNIT_COLOR_SCHEME_PARENT_PAGE" val="0_3"/>
  <p:tag name="KSO_WM_UNIT_NOCLEAR" val="0"/>
  <p:tag name="KSO_WM_UNIT_PRESET_TEXT" val="单击此处添加文本具体内容，简明扼要的阐述您的观点。"/>
  <p:tag name="KSO_WM_UNIT_VALUE" val="32"/>
  <p:tag name="KSO_WM_DIAGRAM_GROUP_CODE" val="q1-1"/>
  <p:tag name="KSO_WM_UNIT_TYPE" val="q_h_f"/>
  <p:tag name="KSO_WM_UNIT_INDEX" val="1_5_1"/>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a*1_5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3"/>
  <p:tag name="KSO_WM_UNIT_COLOR_SCHEME_PARENT_PAGE" val="0_3"/>
  <p:tag name="KSO_WM_UNIT_NOCLEAR" val="0"/>
  <p:tag name="KSO_WM_UNIT_PRESET_TEXT" val="添加标题"/>
  <p:tag name="KSO_WM_UNIT_VALUE" val="11"/>
  <p:tag name="KSO_WM_DIAGRAM_GROUP_CODE" val="q1-1"/>
  <p:tag name="KSO_WM_UNIT_TYPE" val="q_h_a"/>
  <p:tag name="KSO_WM_UNIT_INDEX" val="1_5_1"/>
  <p:tag name="KSO_WM_UNIT_TEXT_FILL_FORE_SCHEMECOLOR_INDEX" val="9"/>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f*1_5_1"/>
  <p:tag name="KSO_WM_UNIT_LAYERLEVEL" val="1_1_1"/>
  <p:tag name="KSO_WM_UNIT_HIGHLIGHT" val="0"/>
  <p:tag name="KSO_WM_UNIT_COMPATIBLE" val="0"/>
  <p:tag name="KSO_WM_BEAUTIFY_FLAG" val="#wm#"/>
  <p:tag name="KSO_WM_UNIT_DIAGRAM_ISNUMVISUAL" val="0"/>
  <p:tag name="KSO_WM_UNIT_DIAGRAM_ISREFERUNIT" val="0"/>
  <p:tag name="KSO_WM_UNIT_COLOR_SCHEME_SHAPE_ID" val="24"/>
  <p:tag name="KSO_WM_UNIT_COLOR_SCHEME_PARENT_PAGE" val="0_3"/>
  <p:tag name="KSO_WM_UNIT_NOCLEAR" val="0"/>
  <p:tag name="KSO_WM_UNIT_PRESET_TEXT" val="单击此处添加文本具体内容，简明扼要的阐述您的观点。"/>
  <p:tag name="KSO_WM_UNIT_VALUE" val="32"/>
  <p:tag name="KSO_WM_DIAGRAM_GROUP_CODE" val="q1-1"/>
  <p:tag name="KSO_WM_UNIT_TYPE" val="q_h_f"/>
  <p:tag name="KSO_WM_UNIT_INDEX" val="1_5_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a*1_5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3"/>
  <p:tag name="KSO_WM_UNIT_COLOR_SCHEME_PARENT_PAGE" val="0_3"/>
  <p:tag name="KSO_WM_UNIT_NOCLEAR" val="0"/>
  <p:tag name="KSO_WM_UNIT_PRESET_TEXT" val="添加标题"/>
  <p:tag name="KSO_WM_UNIT_VALUE" val="11"/>
  <p:tag name="KSO_WM_DIAGRAM_GROUP_CODE" val="q1-1"/>
  <p:tag name="KSO_WM_UNIT_TYPE" val="q_h_a"/>
  <p:tag name="KSO_WM_UNIT_INDEX" val="1_5_1"/>
  <p:tag name="KSO_WM_UNIT_TEXT_FILL_FORE_SCHEMECOLOR_INDEX" val="9"/>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f*1_5_1"/>
  <p:tag name="KSO_WM_UNIT_LAYERLEVEL" val="1_1_1"/>
  <p:tag name="KSO_WM_UNIT_HIGHLIGHT" val="0"/>
  <p:tag name="KSO_WM_UNIT_COMPATIBLE" val="0"/>
  <p:tag name="KSO_WM_BEAUTIFY_FLAG" val="#wm#"/>
  <p:tag name="KSO_WM_UNIT_DIAGRAM_ISNUMVISUAL" val="0"/>
  <p:tag name="KSO_WM_UNIT_DIAGRAM_ISREFERUNIT" val="0"/>
  <p:tag name="KSO_WM_UNIT_COLOR_SCHEME_SHAPE_ID" val="24"/>
  <p:tag name="KSO_WM_UNIT_COLOR_SCHEME_PARENT_PAGE" val="0_3"/>
  <p:tag name="KSO_WM_UNIT_NOCLEAR" val="0"/>
  <p:tag name="KSO_WM_UNIT_PRESET_TEXT" val="单击此处添加文本具体内容，简明扼要的阐述您的观点。"/>
  <p:tag name="KSO_WM_UNIT_VALUE" val="32"/>
  <p:tag name="KSO_WM_DIAGRAM_GROUP_CODE" val="q1-1"/>
  <p:tag name="KSO_WM_UNIT_TYPE" val="q_h_f"/>
  <p:tag name="KSO_WM_UNIT_INDEX" val="1_5_1"/>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188463"/>
  <p:tag name="KSO_WM_UNIT_ID" val="diagram20188463_3*q_h_a*1_5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3"/>
  <p:tag name="KSO_WM_UNIT_COLOR_SCHEME_PARENT_PAGE" val="0_3"/>
  <p:tag name="KSO_WM_UNIT_NOCLEAR" val="0"/>
  <p:tag name="KSO_WM_UNIT_PRESET_TEXT" val="添加标题"/>
  <p:tag name="KSO_WM_UNIT_VALUE" val="11"/>
  <p:tag name="KSO_WM_DIAGRAM_GROUP_CODE" val="q1-1"/>
  <p:tag name="KSO_WM_UNIT_TYPE" val="q_h_a"/>
  <p:tag name="KSO_WM_UNIT_INDEX" val="1_5_1"/>
  <p:tag name="KSO_WM_UNIT_TEXT_FILL_FORE_SCHEMECOLOR_INDEX" val="9"/>
  <p:tag name="KSO_WM_UNIT_TEXT_FILL_TYPE" val="1"/>
  <p:tag name="KSO_WM_UNIT_USESOURCEFORMAT_APPLY" val="1"/>
</p:tagLst>
</file>

<file path=ppt/theme/theme1.xml><?xml version="1.0" encoding="utf-8"?>
<a:theme xmlns:a="http://schemas.openxmlformats.org/drawingml/2006/main" name="Office 主题​​">
  <a:themeElements>
    <a:clrScheme name="PPT世界-学生会竞选-5">
      <a:dk1>
        <a:sysClr val="windowText" lastClr="000000"/>
      </a:dk1>
      <a:lt1>
        <a:sysClr val="window" lastClr="FFFFFF"/>
      </a:lt1>
      <a:dk2>
        <a:srgbClr val="44546A"/>
      </a:dk2>
      <a:lt2>
        <a:srgbClr val="E7E6E6"/>
      </a:lt2>
      <a:accent1>
        <a:srgbClr val="DF9CA5"/>
      </a:accent1>
      <a:accent2>
        <a:srgbClr val="CE6877"/>
      </a:accent2>
      <a:accent3>
        <a:srgbClr val="56A2A2"/>
      </a:accent3>
      <a:accent4>
        <a:srgbClr val="ABD0D0"/>
      </a:accent4>
      <a:accent5>
        <a:srgbClr val="3A6064"/>
      </a:accent5>
      <a:accent6>
        <a:srgbClr val="E59F63"/>
      </a:accent6>
      <a:hlink>
        <a:srgbClr val="0563C1"/>
      </a:hlink>
      <a:folHlink>
        <a:srgbClr val="954F72"/>
      </a:folHlink>
    </a:clrScheme>
    <a:fontScheme name="自定义 3">
      <a:majorFont>
        <a:latin typeface="思源黑体 CN Bold"/>
        <a:ea typeface="思源黑体 CN Bold"/>
        <a:cs typeface=""/>
      </a:majorFont>
      <a:minorFont>
        <a:latin typeface="思源黑体 CN Bold"/>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1428</Words>
  <Application>Microsoft Office PowerPoint</Application>
  <PresentationFormat>宽屏</PresentationFormat>
  <Paragraphs>262</Paragraphs>
  <Slides>20</Slides>
  <Notes>0</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思源黑体 CN Bold</vt:lpstr>
      <vt:lpstr>Arial</vt:lpstr>
      <vt:lpstr>思源黑体 CN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宇</dc:creator>
  <cp:lastModifiedBy>刘 宇</cp:lastModifiedBy>
  <cp:revision>66</cp:revision>
  <dcterms:created xsi:type="dcterms:W3CDTF">2022-02-13T06:48:00Z</dcterms:created>
  <dcterms:modified xsi:type="dcterms:W3CDTF">2022-03-14T07:59:29Z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007BE5AB438542D09C00BA70B6FA3635</vt:lpwstr>
  </property>
  <property fmtid="{D5CDD505-2E9C-101B-9397-08002B2CF9AE}" pid="3" name="KSOProductBuildVer">
    <vt:lpwstr>2052-11.1.0.11365</vt:lpwstr>
  </property>
  <property fmtid="{D5CDD505-2E9C-101B-9397-08002B2CF9AE}" pid="4" name="KSOTemplateUUID">
    <vt:lpwstr>v1.0_mb_PJ6/Q1Y+cmDo+vNOP2NmLw==</vt:lpwstr>
  </property>
</Properties>
</file>